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1" autoAdjust="0"/>
    <p:restoredTop sz="86377" autoAdjust="0"/>
  </p:normalViewPr>
  <p:slideViewPr>
    <p:cSldViewPr>
      <p:cViewPr varScale="1">
        <p:scale>
          <a:sx n="78" d="100"/>
          <a:sy n="78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CEAAD-1146-41D3-8B82-B2CE3DF044BA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</dgm:pt>
    <dgm:pt modelId="{1D1398F9-4DA7-49ED-B03D-37B2355494E3}">
      <dgm:prSet phldrT="[Текст]"/>
      <dgm:spPr/>
      <dgm:t>
        <a:bodyPr/>
        <a:lstStyle/>
        <a:p>
          <a:r>
            <a:rPr lang="ru-RU" b="0" i="0" dirty="0" smtClean="0"/>
            <a:t>Образи та уявлення, одержані у попередньому досвіді</a:t>
          </a:r>
          <a:endParaRPr lang="ru-RU" dirty="0"/>
        </a:p>
      </dgm:t>
    </dgm:pt>
    <dgm:pt modelId="{CFD4D68C-7660-49ED-AC0A-53FCB06BBC91}" type="parTrans" cxnId="{5CF8CB69-E534-445B-8B7F-4271309B8E27}">
      <dgm:prSet/>
      <dgm:spPr/>
      <dgm:t>
        <a:bodyPr/>
        <a:lstStyle/>
        <a:p>
          <a:endParaRPr lang="ru-RU"/>
        </a:p>
      </dgm:t>
    </dgm:pt>
    <dgm:pt modelId="{EDD8AC1A-4D6B-43FA-B315-41F259210BC2}" type="sibTrans" cxnId="{5CF8CB69-E534-445B-8B7F-4271309B8E27}">
      <dgm:prSet/>
      <dgm:spPr/>
      <dgm:t>
        <a:bodyPr/>
        <a:lstStyle/>
        <a:p>
          <a:endParaRPr lang="ru-RU"/>
        </a:p>
      </dgm:t>
    </dgm:pt>
    <dgm:pt modelId="{F3EC703D-B14F-4C10-8389-9C367E4C5023}">
      <dgm:prSet phldrT="[Текст]"/>
      <dgm:spPr/>
      <dgm:t>
        <a:bodyPr/>
        <a:lstStyle/>
        <a:p>
          <a:r>
            <a:rPr lang="uk-UA" dirty="0" smtClean="0"/>
            <a:t>Перетворення</a:t>
          </a:r>
          <a:endParaRPr lang="ru-RU" dirty="0"/>
        </a:p>
      </dgm:t>
    </dgm:pt>
    <dgm:pt modelId="{E8CEA1B6-6467-44B7-9940-6D016346D568}" type="parTrans" cxnId="{6247B082-D578-4EFF-A0B6-FC3B7C788454}">
      <dgm:prSet/>
      <dgm:spPr/>
      <dgm:t>
        <a:bodyPr/>
        <a:lstStyle/>
        <a:p>
          <a:endParaRPr lang="ru-RU"/>
        </a:p>
      </dgm:t>
    </dgm:pt>
    <dgm:pt modelId="{B6AF4428-8AF7-4BEF-BE8D-1B49608CBF5E}" type="sibTrans" cxnId="{6247B082-D578-4EFF-A0B6-FC3B7C788454}">
      <dgm:prSet/>
      <dgm:spPr/>
      <dgm:t>
        <a:bodyPr/>
        <a:lstStyle/>
        <a:p>
          <a:endParaRPr lang="ru-RU"/>
        </a:p>
      </dgm:t>
    </dgm:pt>
    <dgm:pt modelId="{8A441F9D-F58E-4BDE-A961-5536D26D14BE}">
      <dgm:prSet phldrT="[Текст]"/>
      <dgm:spPr/>
      <dgm:t>
        <a:bodyPr/>
        <a:lstStyle/>
        <a:p>
          <a:r>
            <a:rPr lang="ru-RU" b="0" i="0" dirty="0" smtClean="0"/>
            <a:t>Створення нових образів (уявлень)</a:t>
          </a:r>
          <a:endParaRPr lang="ru-RU" dirty="0"/>
        </a:p>
      </dgm:t>
    </dgm:pt>
    <dgm:pt modelId="{BCAAB479-0CB5-4D65-92A3-E38294C5DC8E}" type="parTrans" cxnId="{9FC97148-ABBE-49F6-9E90-CBD17C8345F1}">
      <dgm:prSet/>
      <dgm:spPr/>
      <dgm:t>
        <a:bodyPr/>
        <a:lstStyle/>
        <a:p>
          <a:endParaRPr lang="ru-RU"/>
        </a:p>
      </dgm:t>
    </dgm:pt>
    <dgm:pt modelId="{363F44DC-9793-479C-8743-C6C047943677}" type="sibTrans" cxnId="{9FC97148-ABBE-49F6-9E90-CBD17C8345F1}">
      <dgm:prSet/>
      <dgm:spPr/>
      <dgm:t>
        <a:bodyPr/>
        <a:lstStyle/>
        <a:p>
          <a:endParaRPr lang="ru-RU"/>
        </a:p>
      </dgm:t>
    </dgm:pt>
    <dgm:pt modelId="{A7296693-F2BE-4085-BA2D-B6CBE8910771}" type="pres">
      <dgm:prSet presAssocID="{7B7CEAAD-1146-41D3-8B82-B2CE3DF044BA}" presName="arrowDiagram" presStyleCnt="0">
        <dgm:presLayoutVars>
          <dgm:chMax val="5"/>
          <dgm:dir/>
          <dgm:resizeHandles val="exact"/>
        </dgm:presLayoutVars>
      </dgm:prSet>
      <dgm:spPr/>
    </dgm:pt>
    <dgm:pt modelId="{7711C6D3-E062-4B8B-8420-515B25E617C0}" type="pres">
      <dgm:prSet presAssocID="{7B7CEAAD-1146-41D3-8B82-B2CE3DF044BA}" presName="arrow" presStyleLbl="bgShp" presStyleIdx="0" presStyleCnt="1"/>
      <dgm:spPr/>
    </dgm:pt>
    <dgm:pt modelId="{3115796E-0BF9-42B1-AD31-99F87C093980}" type="pres">
      <dgm:prSet presAssocID="{7B7CEAAD-1146-41D3-8B82-B2CE3DF044BA}" presName="arrowDiagram3" presStyleCnt="0"/>
      <dgm:spPr/>
    </dgm:pt>
    <dgm:pt modelId="{1D68967D-590B-471E-8059-A620F5D426C1}" type="pres">
      <dgm:prSet presAssocID="{1D1398F9-4DA7-49ED-B03D-37B2355494E3}" presName="bullet3a" presStyleLbl="node1" presStyleIdx="0" presStyleCnt="3"/>
      <dgm:spPr/>
    </dgm:pt>
    <dgm:pt modelId="{08AC6B91-514F-4F2C-A005-A03F10941C92}" type="pres">
      <dgm:prSet presAssocID="{1D1398F9-4DA7-49ED-B03D-37B2355494E3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91A51-5080-4E06-8870-72DEF307389A}" type="pres">
      <dgm:prSet presAssocID="{F3EC703D-B14F-4C10-8389-9C367E4C5023}" presName="bullet3b" presStyleLbl="node1" presStyleIdx="1" presStyleCnt="3"/>
      <dgm:spPr/>
    </dgm:pt>
    <dgm:pt modelId="{12EED1EE-38F5-43B5-959E-F5268F311B49}" type="pres">
      <dgm:prSet presAssocID="{F3EC703D-B14F-4C10-8389-9C367E4C5023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F482A-371E-480A-B86E-C59823F6613C}" type="pres">
      <dgm:prSet presAssocID="{8A441F9D-F58E-4BDE-A961-5536D26D14BE}" presName="bullet3c" presStyleLbl="node1" presStyleIdx="2" presStyleCnt="3"/>
      <dgm:spPr/>
    </dgm:pt>
    <dgm:pt modelId="{C32D9393-889A-4915-A28B-584230FB9138}" type="pres">
      <dgm:prSet presAssocID="{8A441F9D-F58E-4BDE-A961-5536D26D14BE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9BBDDA-96A1-46E1-B01A-2C9412247336}" type="presOf" srcId="{8A441F9D-F58E-4BDE-A961-5536D26D14BE}" destId="{C32D9393-889A-4915-A28B-584230FB9138}" srcOrd="0" destOrd="0" presId="urn:microsoft.com/office/officeart/2005/8/layout/arrow2"/>
    <dgm:cxn modelId="{5CF8CB69-E534-445B-8B7F-4271309B8E27}" srcId="{7B7CEAAD-1146-41D3-8B82-B2CE3DF044BA}" destId="{1D1398F9-4DA7-49ED-B03D-37B2355494E3}" srcOrd="0" destOrd="0" parTransId="{CFD4D68C-7660-49ED-AC0A-53FCB06BBC91}" sibTransId="{EDD8AC1A-4D6B-43FA-B315-41F259210BC2}"/>
    <dgm:cxn modelId="{C91A47B2-466C-42EB-8E30-0CA5A71EC159}" type="presOf" srcId="{1D1398F9-4DA7-49ED-B03D-37B2355494E3}" destId="{08AC6B91-514F-4F2C-A005-A03F10941C92}" srcOrd="0" destOrd="0" presId="urn:microsoft.com/office/officeart/2005/8/layout/arrow2"/>
    <dgm:cxn modelId="{9FC97148-ABBE-49F6-9E90-CBD17C8345F1}" srcId="{7B7CEAAD-1146-41D3-8B82-B2CE3DF044BA}" destId="{8A441F9D-F58E-4BDE-A961-5536D26D14BE}" srcOrd="2" destOrd="0" parTransId="{BCAAB479-0CB5-4D65-92A3-E38294C5DC8E}" sibTransId="{363F44DC-9793-479C-8743-C6C047943677}"/>
    <dgm:cxn modelId="{CE4C8076-DAAA-471E-A51F-81C8F42988BA}" type="presOf" srcId="{F3EC703D-B14F-4C10-8389-9C367E4C5023}" destId="{12EED1EE-38F5-43B5-959E-F5268F311B49}" srcOrd="0" destOrd="0" presId="urn:microsoft.com/office/officeart/2005/8/layout/arrow2"/>
    <dgm:cxn modelId="{6247B082-D578-4EFF-A0B6-FC3B7C788454}" srcId="{7B7CEAAD-1146-41D3-8B82-B2CE3DF044BA}" destId="{F3EC703D-B14F-4C10-8389-9C367E4C5023}" srcOrd="1" destOrd="0" parTransId="{E8CEA1B6-6467-44B7-9940-6D016346D568}" sibTransId="{B6AF4428-8AF7-4BEF-BE8D-1B49608CBF5E}"/>
    <dgm:cxn modelId="{BF17848C-9545-47C3-AEAF-E8401B45A04C}" type="presOf" srcId="{7B7CEAAD-1146-41D3-8B82-B2CE3DF044BA}" destId="{A7296693-F2BE-4085-BA2D-B6CBE8910771}" srcOrd="0" destOrd="0" presId="urn:microsoft.com/office/officeart/2005/8/layout/arrow2"/>
    <dgm:cxn modelId="{AFF93EA2-0EC6-4389-9AC5-83CE8002AE33}" type="presParOf" srcId="{A7296693-F2BE-4085-BA2D-B6CBE8910771}" destId="{7711C6D3-E062-4B8B-8420-515B25E617C0}" srcOrd="0" destOrd="0" presId="urn:microsoft.com/office/officeart/2005/8/layout/arrow2"/>
    <dgm:cxn modelId="{03967F5F-58ED-4C50-AF9C-1C08F44AC727}" type="presParOf" srcId="{A7296693-F2BE-4085-BA2D-B6CBE8910771}" destId="{3115796E-0BF9-42B1-AD31-99F87C093980}" srcOrd="1" destOrd="0" presId="urn:microsoft.com/office/officeart/2005/8/layout/arrow2"/>
    <dgm:cxn modelId="{998A810E-063B-4109-89EA-871A6875E83D}" type="presParOf" srcId="{3115796E-0BF9-42B1-AD31-99F87C093980}" destId="{1D68967D-590B-471E-8059-A620F5D426C1}" srcOrd="0" destOrd="0" presId="urn:microsoft.com/office/officeart/2005/8/layout/arrow2"/>
    <dgm:cxn modelId="{D66C4999-DED2-443B-9CA4-E375599396F1}" type="presParOf" srcId="{3115796E-0BF9-42B1-AD31-99F87C093980}" destId="{08AC6B91-514F-4F2C-A005-A03F10941C92}" srcOrd="1" destOrd="0" presId="urn:microsoft.com/office/officeart/2005/8/layout/arrow2"/>
    <dgm:cxn modelId="{D3ADB5B3-DA36-45D5-A9D7-AAECAF0929E7}" type="presParOf" srcId="{3115796E-0BF9-42B1-AD31-99F87C093980}" destId="{61A91A51-5080-4E06-8870-72DEF307389A}" srcOrd="2" destOrd="0" presId="urn:microsoft.com/office/officeart/2005/8/layout/arrow2"/>
    <dgm:cxn modelId="{CD387911-E1A1-4DCB-93F2-5061D33CFBBD}" type="presParOf" srcId="{3115796E-0BF9-42B1-AD31-99F87C093980}" destId="{12EED1EE-38F5-43B5-959E-F5268F311B49}" srcOrd="3" destOrd="0" presId="urn:microsoft.com/office/officeart/2005/8/layout/arrow2"/>
    <dgm:cxn modelId="{52E122F3-2F9D-46F3-9AC6-62EF3AC14CE2}" type="presParOf" srcId="{3115796E-0BF9-42B1-AD31-99F87C093980}" destId="{ACDF482A-371E-480A-B86E-C59823F6613C}" srcOrd="4" destOrd="0" presId="urn:microsoft.com/office/officeart/2005/8/layout/arrow2"/>
    <dgm:cxn modelId="{3C9AD343-9E2D-4A1F-B916-A789DD1C98BB}" type="presParOf" srcId="{3115796E-0BF9-42B1-AD31-99F87C093980}" destId="{C32D9393-889A-4915-A28B-584230FB9138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0E6501-357B-4CE1-B32E-22137F803DA9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D1CE4C-F0BA-4AB8-A26C-1223AD1E05BB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bg1"/>
              </a:solidFill>
            </a:rPr>
            <a:t>Уява</a:t>
          </a:r>
          <a:endParaRPr lang="ru-RU" sz="2400" b="1" dirty="0">
            <a:solidFill>
              <a:schemeClr val="bg1"/>
            </a:solidFill>
          </a:endParaRPr>
        </a:p>
      </dgm:t>
    </dgm:pt>
    <dgm:pt modelId="{3234FEEC-0468-4303-AB7D-A5252C591BAB}" type="parTrans" cxnId="{CD9DCF0C-22AC-4794-8007-728BE83EB079}">
      <dgm:prSet/>
      <dgm:spPr/>
      <dgm:t>
        <a:bodyPr/>
        <a:lstStyle/>
        <a:p>
          <a:endParaRPr lang="ru-RU"/>
        </a:p>
      </dgm:t>
    </dgm:pt>
    <dgm:pt modelId="{36789004-3B6B-4960-803D-991C5ACC48D6}" type="sibTrans" cxnId="{CD9DCF0C-22AC-4794-8007-728BE83EB079}">
      <dgm:prSet/>
      <dgm:spPr/>
      <dgm:t>
        <a:bodyPr/>
        <a:lstStyle/>
        <a:p>
          <a:endParaRPr lang="ru-RU"/>
        </a:p>
      </dgm:t>
    </dgm:pt>
    <dgm:pt modelId="{E5F0BC4F-BDF3-4997-893C-A386ED9B911B}">
      <dgm:prSet phldrT="[Текст]" custT="1"/>
      <dgm:spPr/>
      <dgm:t>
        <a:bodyPr/>
        <a:lstStyle/>
        <a:p>
          <a:r>
            <a:rPr lang="ru-RU" sz="1600" b="0" i="0" dirty="0" smtClean="0">
              <a:solidFill>
                <a:schemeClr val="bg1"/>
              </a:solidFill>
            </a:rPr>
            <a:t>Створює образи результату діяльності</a:t>
          </a:r>
          <a:endParaRPr lang="ru-RU" sz="1600" dirty="0">
            <a:solidFill>
              <a:schemeClr val="bg1"/>
            </a:solidFill>
          </a:endParaRPr>
        </a:p>
      </dgm:t>
    </dgm:pt>
    <dgm:pt modelId="{556C5667-84C5-429C-B1FA-2EDD9C16801E}" type="parTrans" cxnId="{787A62D0-AD11-494C-81FF-F1C53A0A4F64}">
      <dgm:prSet/>
      <dgm:spPr/>
      <dgm:t>
        <a:bodyPr/>
        <a:lstStyle/>
        <a:p>
          <a:endParaRPr lang="ru-RU" dirty="0"/>
        </a:p>
      </dgm:t>
    </dgm:pt>
    <dgm:pt modelId="{2A748E6E-9537-4D46-9398-144A717D8C80}" type="sibTrans" cxnId="{787A62D0-AD11-494C-81FF-F1C53A0A4F64}">
      <dgm:prSet/>
      <dgm:spPr/>
      <dgm:t>
        <a:bodyPr/>
        <a:lstStyle/>
        <a:p>
          <a:endParaRPr lang="ru-RU"/>
        </a:p>
      </dgm:t>
    </dgm:pt>
    <dgm:pt modelId="{0A0E23D1-E68D-4933-9F81-F7214B60BE05}">
      <dgm:prSet phldrT="[Текст]" custT="1"/>
      <dgm:spPr/>
      <dgm:t>
        <a:bodyPr/>
        <a:lstStyle/>
        <a:p>
          <a:r>
            <a:rPr lang="ru-RU" sz="1600" b="0" i="0" dirty="0" smtClean="0">
              <a:solidFill>
                <a:schemeClr val="bg1"/>
              </a:solidFill>
            </a:rPr>
            <a:t>Забезпечує розробку стратегії діяльності, зокрема розумової, у ситуаціях невизначених та ймовірних</a:t>
          </a:r>
          <a:r>
            <a:rPr lang="ru-RU" sz="1200" b="0" i="0" dirty="0" smtClean="0">
              <a:solidFill>
                <a:schemeClr val="bg1"/>
              </a:solidFill>
            </a:rPr>
            <a:t>. </a:t>
          </a:r>
          <a:endParaRPr lang="ru-RU" sz="1200" dirty="0">
            <a:solidFill>
              <a:schemeClr val="bg1"/>
            </a:solidFill>
          </a:endParaRPr>
        </a:p>
      </dgm:t>
    </dgm:pt>
    <dgm:pt modelId="{56ACF385-69CE-4B8C-9A72-3556C9DB887F}" type="parTrans" cxnId="{2BD04F10-FCC6-4FFB-9D89-380D469E0C0F}">
      <dgm:prSet/>
      <dgm:spPr/>
      <dgm:t>
        <a:bodyPr/>
        <a:lstStyle/>
        <a:p>
          <a:endParaRPr lang="ru-RU" dirty="0"/>
        </a:p>
      </dgm:t>
    </dgm:pt>
    <dgm:pt modelId="{E865C6C7-7D3A-45A6-9669-3D03AD38EE65}" type="sibTrans" cxnId="{2BD04F10-FCC6-4FFB-9D89-380D469E0C0F}">
      <dgm:prSet/>
      <dgm:spPr/>
      <dgm:t>
        <a:bodyPr/>
        <a:lstStyle/>
        <a:p>
          <a:endParaRPr lang="ru-RU"/>
        </a:p>
      </dgm:t>
    </dgm:pt>
    <dgm:pt modelId="{352B7BDD-74E3-47ED-9C62-3C928A236306}">
      <dgm:prSet phldrT="[Текст]" custT="1"/>
      <dgm:spPr/>
      <dgm:t>
        <a:bodyPr/>
        <a:lstStyle/>
        <a:p>
          <a:r>
            <a:rPr lang="ru-RU" sz="1400" b="0" i="0" dirty="0" smtClean="0">
              <a:solidFill>
                <a:schemeClr val="bg1"/>
              </a:solidFill>
            </a:rPr>
            <a:t>Тому творча уява є психологічною основою багатьох видів творчої діяльності, що теж характеризується новизною як процесу, так і одержаного продукту.</a:t>
          </a:r>
          <a:endParaRPr lang="ru-RU" sz="1400" dirty="0">
            <a:solidFill>
              <a:schemeClr val="bg1"/>
            </a:solidFill>
          </a:endParaRPr>
        </a:p>
      </dgm:t>
    </dgm:pt>
    <dgm:pt modelId="{2E1F1CD0-5FB1-4387-B1E7-F63CB375263C}" type="parTrans" cxnId="{F02DBF78-9FC4-40BD-AE65-6A20F573DA4A}">
      <dgm:prSet/>
      <dgm:spPr/>
      <dgm:t>
        <a:bodyPr/>
        <a:lstStyle/>
        <a:p>
          <a:endParaRPr lang="ru-RU" dirty="0"/>
        </a:p>
      </dgm:t>
    </dgm:pt>
    <dgm:pt modelId="{7F217632-9905-4805-AD11-F7DBEE120E6A}" type="sibTrans" cxnId="{F02DBF78-9FC4-40BD-AE65-6A20F573DA4A}">
      <dgm:prSet/>
      <dgm:spPr/>
      <dgm:t>
        <a:bodyPr/>
        <a:lstStyle/>
        <a:p>
          <a:endParaRPr lang="ru-RU"/>
        </a:p>
      </dgm:t>
    </dgm:pt>
    <dgm:pt modelId="{B251CA8C-0A73-4CC6-BAD4-6E0A429ED9DE}" type="pres">
      <dgm:prSet presAssocID="{200E6501-357B-4CE1-B32E-22137F803DA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A6E27E-33AB-484C-86CB-B9D079CA1749}" type="pres">
      <dgm:prSet presAssocID="{BAD1CE4C-F0BA-4AB8-A26C-1223AD1E05BB}" presName="root1" presStyleCnt="0"/>
      <dgm:spPr/>
    </dgm:pt>
    <dgm:pt modelId="{DAEDCF77-6DEF-462F-8ADE-6549ED8006BA}" type="pres">
      <dgm:prSet presAssocID="{BAD1CE4C-F0BA-4AB8-A26C-1223AD1E05B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650B03-BDD1-4F94-86F2-8B72AE9E3D22}" type="pres">
      <dgm:prSet presAssocID="{BAD1CE4C-F0BA-4AB8-A26C-1223AD1E05BB}" presName="level2hierChild" presStyleCnt="0"/>
      <dgm:spPr/>
    </dgm:pt>
    <dgm:pt modelId="{743E6F1B-F30D-4A3E-9795-901EACFE05F9}" type="pres">
      <dgm:prSet presAssocID="{556C5667-84C5-429C-B1FA-2EDD9C16801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50475BF9-6394-46CA-9196-08CDB5DFB7EA}" type="pres">
      <dgm:prSet presAssocID="{556C5667-84C5-429C-B1FA-2EDD9C16801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52547F13-49B7-431D-B38B-45AC35FE0F50}" type="pres">
      <dgm:prSet presAssocID="{E5F0BC4F-BDF3-4997-893C-A386ED9B911B}" presName="root2" presStyleCnt="0"/>
      <dgm:spPr/>
    </dgm:pt>
    <dgm:pt modelId="{C31E5FE8-25AC-4181-90B0-48AC1D49F27C}" type="pres">
      <dgm:prSet presAssocID="{E5F0BC4F-BDF3-4997-893C-A386ED9B911B}" presName="LevelTwoTextNode" presStyleLbl="node2" presStyleIdx="0" presStyleCnt="2" custScaleX="116654" custScaleY="137050" custLinFactNeighborX="124" custLinFactNeighborY="-802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9AE4CD-BD9C-41B7-BCBC-80ACF7ED4255}" type="pres">
      <dgm:prSet presAssocID="{E5F0BC4F-BDF3-4997-893C-A386ED9B911B}" presName="level3hierChild" presStyleCnt="0"/>
      <dgm:spPr/>
    </dgm:pt>
    <dgm:pt modelId="{494581A2-F3C6-4D06-B3F6-BB6541B91AC2}" type="pres">
      <dgm:prSet presAssocID="{56ACF385-69CE-4B8C-9A72-3556C9DB887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26474D24-E7CC-4626-917B-B5BCEFA06CB7}" type="pres">
      <dgm:prSet presAssocID="{56ACF385-69CE-4B8C-9A72-3556C9DB887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D50BAB9-4459-4D81-A725-3704AA370D0B}" type="pres">
      <dgm:prSet presAssocID="{0A0E23D1-E68D-4933-9F81-F7214B60BE05}" presName="root2" presStyleCnt="0"/>
      <dgm:spPr/>
    </dgm:pt>
    <dgm:pt modelId="{56B0AEE6-BC88-4012-80F1-31D98AB04375}" type="pres">
      <dgm:prSet presAssocID="{0A0E23D1-E68D-4933-9F81-F7214B60BE05}" presName="LevelTwoTextNode" presStyleLbl="node2" presStyleIdx="1" presStyleCnt="2" custScaleX="119064" custScaleY="188426" custLinFactNeighborX="124" custLinFactNeighborY="575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0DB20A-5C6C-43B2-8C3C-82815E010FD2}" type="pres">
      <dgm:prSet presAssocID="{0A0E23D1-E68D-4933-9F81-F7214B60BE05}" presName="level3hierChild" presStyleCnt="0"/>
      <dgm:spPr/>
    </dgm:pt>
    <dgm:pt modelId="{70BEA030-E426-4847-B291-92B4C4BF06F1}" type="pres">
      <dgm:prSet presAssocID="{2E1F1CD0-5FB1-4387-B1E7-F63CB375263C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12CB636B-6FCF-4BF2-BAF4-06741B0FE548}" type="pres">
      <dgm:prSet presAssocID="{2E1F1CD0-5FB1-4387-B1E7-F63CB375263C}" presName="connTx" presStyleLbl="parChTrans1D3" presStyleIdx="0" presStyleCnt="1"/>
      <dgm:spPr/>
      <dgm:t>
        <a:bodyPr/>
        <a:lstStyle/>
        <a:p>
          <a:endParaRPr lang="ru-RU"/>
        </a:p>
      </dgm:t>
    </dgm:pt>
    <dgm:pt modelId="{FB89A2E4-7280-4CF4-B6EB-32A1A2E023D0}" type="pres">
      <dgm:prSet presAssocID="{352B7BDD-74E3-47ED-9C62-3C928A236306}" presName="root2" presStyleCnt="0"/>
      <dgm:spPr/>
    </dgm:pt>
    <dgm:pt modelId="{FCD73504-71EE-4CB8-A500-498D329D5678}" type="pres">
      <dgm:prSet presAssocID="{352B7BDD-74E3-47ED-9C62-3C928A236306}" presName="LevelTwoTextNode" presStyleLbl="node3" presStyleIdx="0" presStyleCnt="1" custScaleX="124534" custScaleY="179509" custLinFactY="-6585" custLinFactNeighborX="-1311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967C1D-4A6D-4E86-8892-EAC79E9C339F}" type="pres">
      <dgm:prSet presAssocID="{352B7BDD-74E3-47ED-9C62-3C928A236306}" presName="level3hierChild" presStyleCnt="0"/>
      <dgm:spPr/>
    </dgm:pt>
  </dgm:ptLst>
  <dgm:cxnLst>
    <dgm:cxn modelId="{B3406282-F368-4FF2-A6A8-7FBC60E9CEEA}" type="presOf" srcId="{E5F0BC4F-BDF3-4997-893C-A386ED9B911B}" destId="{C31E5FE8-25AC-4181-90B0-48AC1D49F27C}" srcOrd="0" destOrd="0" presId="urn:microsoft.com/office/officeart/2005/8/layout/hierarchy2"/>
    <dgm:cxn modelId="{71DBFEEF-7F35-4DDF-A16E-9296EE9DC2A3}" type="presOf" srcId="{556C5667-84C5-429C-B1FA-2EDD9C16801E}" destId="{50475BF9-6394-46CA-9196-08CDB5DFB7EA}" srcOrd="1" destOrd="0" presId="urn:microsoft.com/office/officeart/2005/8/layout/hierarchy2"/>
    <dgm:cxn modelId="{1E334FC4-8125-4F8E-B5B1-5A96262B5DA5}" type="presOf" srcId="{2E1F1CD0-5FB1-4387-B1E7-F63CB375263C}" destId="{12CB636B-6FCF-4BF2-BAF4-06741B0FE548}" srcOrd="1" destOrd="0" presId="urn:microsoft.com/office/officeart/2005/8/layout/hierarchy2"/>
    <dgm:cxn modelId="{D7AAEFB5-BF50-4B82-9B95-2B4150EC9BAD}" type="presOf" srcId="{BAD1CE4C-F0BA-4AB8-A26C-1223AD1E05BB}" destId="{DAEDCF77-6DEF-462F-8ADE-6549ED8006BA}" srcOrd="0" destOrd="0" presId="urn:microsoft.com/office/officeart/2005/8/layout/hierarchy2"/>
    <dgm:cxn modelId="{8955F521-F632-4ABA-9F6C-C20A2BEF47A4}" type="presOf" srcId="{56ACF385-69CE-4B8C-9A72-3556C9DB887F}" destId="{494581A2-F3C6-4D06-B3F6-BB6541B91AC2}" srcOrd="0" destOrd="0" presId="urn:microsoft.com/office/officeart/2005/8/layout/hierarchy2"/>
    <dgm:cxn modelId="{787A62D0-AD11-494C-81FF-F1C53A0A4F64}" srcId="{BAD1CE4C-F0BA-4AB8-A26C-1223AD1E05BB}" destId="{E5F0BC4F-BDF3-4997-893C-A386ED9B911B}" srcOrd="0" destOrd="0" parTransId="{556C5667-84C5-429C-B1FA-2EDD9C16801E}" sibTransId="{2A748E6E-9537-4D46-9398-144A717D8C80}"/>
    <dgm:cxn modelId="{B4C39985-21F5-4519-940B-711C0678C473}" type="presOf" srcId="{556C5667-84C5-429C-B1FA-2EDD9C16801E}" destId="{743E6F1B-F30D-4A3E-9795-901EACFE05F9}" srcOrd="0" destOrd="0" presId="urn:microsoft.com/office/officeart/2005/8/layout/hierarchy2"/>
    <dgm:cxn modelId="{231F427E-4CA6-4F6A-9B46-9C720596598E}" type="presOf" srcId="{0A0E23D1-E68D-4933-9F81-F7214B60BE05}" destId="{56B0AEE6-BC88-4012-80F1-31D98AB04375}" srcOrd="0" destOrd="0" presId="urn:microsoft.com/office/officeart/2005/8/layout/hierarchy2"/>
    <dgm:cxn modelId="{C9077443-CB92-40E5-800B-678A9738277E}" type="presOf" srcId="{56ACF385-69CE-4B8C-9A72-3556C9DB887F}" destId="{26474D24-E7CC-4626-917B-B5BCEFA06CB7}" srcOrd="1" destOrd="0" presId="urn:microsoft.com/office/officeart/2005/8/layout/hierarchy2"/>
    <dgm:cxn modelId="{9E4325B7-D20D-4899-ABA0-36AD24E35C9B}" type="presOf" srcId="{2E1F1CD0-5FB1-4387-B1E7-F63CB375263C}" destId="{70BEA030-E426-4847-B291-92B4C4BF06F1}" srcOrd="0" destOrd="0" presId="urn:microsoft.com/office/officeart/2005/8/layout/hierarchy2"/>
    <dgm:cxn modelId="{2AFCB042-EF97-4E70-9BCF-0F59F7815FA7}" type="presOf" srcId="{352B7BDD-74E3-47ED-9C62-3C928A236306}" destId="{FCD73504-71EE-4CB8-A500-498D329D5678}" srcOrd="0" destOrd="0" presId="urn:microsoft.com/office/officeart/2005/8/layout/hierarchy2"/>
    <dgm:cxn modelId="{CD9DCF0C-22AC-4794-8007-728BE83EB079}" srcId="{200E6501-357B-4CE1-B32E-22137F803DA9}" destId="{BAD1CE4C-F0BA-4AB8-A26C-1223AD1E05BB}" srcOrd="0" destOrd="0" parTransId="{3234FEEC-0468-4303-AB7D-A5252C591BAB}" sibTransId="{36789004-3B6B-4960-803D-991C5ACC48D6}"/>
    <dgm:cxn modelId="{2BD04F10-FCC6-4FFB-9D89-380D469E0C0F}" srcId="{BAD1CE4C-F0BA-4AB8-A26C-1223AD1E05BB}" destId="{0A0E23D1-E68D-4933-9F81-F7214B60BE05}" srcOrd="1" destOrd="0" parTransId="{56ACF385-69CE-4B8C-9A72-3556C9DB887F}" sibTransId="{E865C6C7-7D3A-45A6-9669-3D03AD38EE65}"/>
    <dgm:cxn modelId="{F48E4EAD-9D11-4732-BDA6-8946A1DC3934}" type="presOf" srcId="{200E6501-357B-4CE1-B32E-22137F803DA9}" destId="{B251CA8C-0A73-4CC6-BAD4-6E0A429ED9DE}" srcOrd="0" destOrd="0" presId="urn:microsoft.com/office/officeart/2005/8/layout/hierarchy2"/>
    <dgm:cxn modelId="{F02DBF78-9FC4-40BD-AE65-6A20F573DA4A}" srcId="{0A0E23D1-E68D-4933-9F81-F7214B60BE05}" destId="{352B7BDD-74E3-47ED-9C62-3C928A236306}" srcOrd="0" destOrd="0" parTransId="{2E1F1CD0-5FB1-4387-B1E7-F63CB375263C}" sibTransId="{7F217632-9905-4805-AD11-F7DBEE120E6A}"/>
    <dgm:cxn modelId="{A11B0490-CE4A-499D-B227-DB6AEFBE5B1F}" type="presParOf" srcId="{B251CA8C-0A73-4CC6-BAD4-6E0A429ED9DE}" destId="{C0A6E27E-33AB-484C-86CB-B9D079CA1749}" srcOrd="0" destOrd="0" presId="urn:microsoft.com/office/officeart/2005/8/layout/hierarchy2"/>
    <dgm:cxn modelId="{6ABB71FC-409B-43AD-B41C-498962E02F5E}" type="presParOf" srcId="{C0A6E27E-33AB-484C-86CB-B9D079CA1749}" destId="{DAEDCF77-6DEF-462F-8ADE-6549ED8006BA}" srcOrd="0" destOrd="0" presId="urn:microsoft.com/office/officeart/2005/8/layout/hierarchy2"/>
    <dgm:cxn modelId="{DF71CC19-6063-488D-AC57-3AC557F0C379}" type="presParOf" srcId="{C0A6E27E-33AB-484C-86CB-B9D079CA1749}" destId="{1A650B03-BDD1-4F94-86F2-8B72AE9E3D22}" srcOrd="1" destOrd="0" presId="urn:microsoft.com/office/officeart/2005/8/layout/hierarchy2"/>
    <dgm:cxn modelId="{A3349343-D675-4CE7-8670-55E52630BDF8}" type="presParOf" srcId="{1A650B03-BDD1-4F94-86F2-8B72AE9E3D22}" destId="{743E6F1B-F30D-4A3E-9795-901EACFE05F9}" srcOrd="0" destOrd="0" presId="urn:microsoft.com/office/officeart/2005/8/layout/hierarchy2"/>
    <dgm:cxn modelId="{62B84B1F-8BAC-4B28-B0C9-AD88E58A7C01}" type="presParOf" srcId="{743E6F1B-F30D-4A3E-9795-901EACFE05F9}" destId="{50475BF9-6394-46CA-9196-08CDB5DFB7EA}" srcOrd="0" destOrd="0" presId="urn:microsoft.com/office/officeart/2005/8/layout/hierarchy2"/>
    <dgm:cxn modelId="{87DE9AD3-5C48-48F6-B717-CD2719B4F691}" type="presParOf" srcId="{1A650B03-BDD1-4F94-86F2-8B72AE9E3D22}" destId="{52547F13-49B7-431D-B38B-45AC35FE0F50}" srcOrd="1" destOrd="0" presId="urn:microsoft.com/office/officeart/2005/8/layout/hierarchy2"/>
    <dgm:cxn modelId="{19D12E0B-DDF9-4051-9EF8-ACE6AEA919FE}" type="presParOf" srcId="{52547F13-49B7-431D-B38B-45AC35FE0F50}" destId="{C31E5FE8-25AC-4181-90B0-48AC1D49F27C}" srcOrd="0" destOrd="0" presId="urn:microsoft.com/office/officeart/2005/8/layout/hierarchy2"/>
    <dgm:cxn modelId="{B0C2534C-7313-47F3-B073-1BCE70AC882F}" type="presParOf" srcId="{52547F13-49B7-431D-B38B-45AC35FE0F50}" destId="{8C9AE4CD-BD9C-41B7-BCBC-80ACF7ED4255}" srcOrd="1" destOrd="0" presId="urn:microsoft.com/office/officeart/2005/8/layout/hierarchy2"/>
    <dgm:cxn modelId="{55CAA2F3-677E-4403-BE8A-83459A3B84EF}" type="presParOf" srcId="{1A650B03-BDD1-4F94-86F2-8B72AE9E3D22}" destId="{494581A2-F3C6-4D06-B3F6-BB6541B91AC2}" srcOrd="2" destOrd="0" presId="urn:microsoft.com/office/officeart/2005/8/layout/hierarchy2"/>
    <dgm:cxn modelId="{5F22DF3D-E402-4B30-B52C-FB70975D1521}" type="presParOf" srcId="{494581A2-F3C6-4D06-B3F6-BB6541B91AC2}" destId="{26474D24-E7CC-4626-917B-B5BCEFA06CB7}" srcOrd="0" destOrd="0" presId="urn:microsoft.com/office/officeart/2005/8/layout/hierarchy2"/>
    <dgm:cxn modelId="{0C4715E7-AA62-46AE-A0AA-B8C2450E44F8}" type="presParOf" srcId="{1A650B03-BDD1-4F94-86F2-8B72AE9E3D22}" destId="{8D50BAB9-4459-4D81-A725-3704AA370D0B}" srcOrd="3" destOrd="0" presId="urn:microsoft.com/office/officeart/2005/8/layout/hierarchy2"/>
    <dgm:cxn modelId="{F9A060AD-84E6-47A6-894B-34AF5A2AA706}" type="presParOf" srcId="{8D50BAB9-4459-4D81-A725-3704AA370D0B}" destId="{56B0AEE6-BC88-4012-80F1-31D98AB04375}" srcOrd="0" destOrd="0" presId="urn:microsoft.com/office/officeart/2005/8/layout/hierarchy2"/>
    <dgm:cxn modelId="{F9412D2C-95A9-4185-A5FE-94B1D2A916E6}" type="presParOf" srcId="{8D50BAB9-4459-4D81-A725-3704AA370D0B}" destId="{7A0DB20A-5C6C-43B2-8C3C-82815E010FD2}" srcOrd="1" destOrd="0" presId="urn:microsoft.com/office/officeart/2005/8/layout/hierarchy2"/>
    <dgm:cxn modelId="{07580CAF-756A-401D-B498-68E3C1B6D2D7}" type="presParOf" srcId="{7A0DB20A-5C6C-43B2-8C3C-82815E010FD2}" destId="{70BEA030-E426-4847-B291-92B4C4BF06F1}" srcOrd="0" destOrd="0" presId="urn:microsoft.com/office/officeart/2005/8/layout/hierarchy2"/>
    <dgm:cxn modelId="{4250852A-F65B-47D6-9673-E4A000C0BDD6}" type="presParOf" srcId="{70BEA030-E426-4847-B291-92B4C4BF06F1}" destId="{12CB636B-6FCF-4BF2-BAF4-06741B0FE548}" srcOrd="0" destOrd="0" presId="urn:microsoft.com/office/officeart/2005/8/layout/hierarchy2"/>
    <dgm:cxn modelId="{C4AC6100-12C0-4AFB-A216-3943892459C1}" type="presParOf" srcId="{7A0DB20A-5C6C-43B2-8C3C-82815E010FD2}" destId="{FB89A2E4-7280-4CF4-B6EB-32A1A2E023D0}" srcOrd="1" destOrd="0" presId="urn:microsoft.com/office/officeart/2005/8/layout/hierarchy2"/>
    <dgm:cxn modelId="{078FB546-79B2-4EDC-815A-431FFB0C7ED3}" type="presParOf" srcId="{FB89A2E4-7280-4CF4-B6EB-32A1A2E023D0}" destId="{FCD73504-71EE-4CB8-A500-498D329D5678}" srcOrd="0" destOrd="0" presId="urn:microsoft.com/office/officeart/2005/8/layout/hierarchy2"/>
    <dgm:cxn modelId="{FCAD5392-18CD-407F-90FE-B8B22D402FD9}" type="presParOf" srcId="{FB89A2E4-7280-4CF4-B6EB-32A1A2E023D0}" destId="{61967C1D-4A6D-4E86-8892-EAC79E9C339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22155C-1445-4CB6-99F3-4F987250BCA0}" type="doc">
      <dgm:prSet loTypeId="urn:microsoft.com/office/officeart/2005/8/layout/hierarchy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6B755B-C167-4566-BE45-1BA2D8FF2423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Активна</a:t>
          </a:r>
        </a:p>
        <a:p>
          <a:r>
            <a:rPr lang="ru-RU" sz="1400" b="0" i="0" dirty="0" smtClean="0">
              <a:solidFill>
                <a:schemeClr val="bg1"/>
              </a:solidFill>
            </a:rPr>
            <a:t>В активній уяві можна </a:t>
          </a:r>
          <a:r>
            <a:rPr lang="ru-RU" sz="1400" b="1" i="0" dirty="0" smtClean="0">
              <a:solidFill>
                <a:schemeClr val="bg1"/>
              </a:solidFill>
            </a:rPr>
            <a:t>виділити два типи</a:t>
          </a:r>
          <a:r>
            <a:rPr lang="ru-RU" sz="1400" b="0" i="0" dirty="0" smtClean="0">
              <a:solidFill>
                <a:schemeClr val="bg1"/>
              </a:solidFill>
            </a:rPr>
            <a:t>:</a:t>
          </a:r>
          <a:endParaRPr lang="uk-UA" sz="1400" dirty="0" smtClean="0">
            <a:solidFill>
              <a:schemeClr val="bg1"/>
            </a:solidFill>
          </a:endParaRPr>
        </a:p>
        <a:p>
          <a:endParaRPr lang="ru-RU" sz="1200" dirty="0"/>
        </a:p>
      </dgm:t>
    </dgm:pt>
    <dgm:pt modelId="{33181448-2944-494C-815F-52C1676A7F59}" type="parTrans" cxnId="{F302DDEA-4845-4013-9816-D5CA592B91A8}">
      <dgm:prSet/>
      <dgm:spPr/>
      <dgm:t>
        <a:bodyPr/>
        <a:lstStyle/>
        <a:p>
          <a:endParaRPr lang="ru-RU"/>
        </a:p>
      </dgm:t>
    </dgm:pt>
    <dgm:pt modelId="{2C2F355A-9B8E-4ABA-92AA-00FDE5C273A1}" type="sibTrans" cxnId="{F302DDEA-4845-4013-9816-D5CA592B91A8}">
      <dgm:prSet/>
      <dgm:spPr/>
      <dgm:t>
        <a:bodyPr/>
        <a:lstStyle/>
        <a:p>
          <a:endParaRPr lang="ru-RU"/>
        </a:p>
      </dgm:t>
    </dgm:pt>
    <dgm:pt modelId="{B1E45C51-B8EA-4CB2-8801-35EA490CD1E6}">
      <dgm:prSet phldrT="[Текст]" custT="1"/>
      <dgm:spPr/>
      <dgm:t>
        <a:bodyPr/>
        <a:lstStyle/>
        <a:p>
          <a:r>
            <a:rPr lang="ru-RU" sz="1200" b="0" i="0" dirty="0" smtClean="0">
              <a:solidFill>
                <a:schemeClr val="bg1"/>
              </a:solidFill>
            </a:rPr>
            <a:t>Відтворююча</a:t>
          </a:r>
        </a:p>
        <a:p>
          <a:r>
            <a:rPr lang="ru-RU" sz="1200" b="0" i="0" dirty="0" smtClean="0">
              <a:solidFill>
                <a:schemeClr val="bg1"/>
              </a:solidFill>
            </a:rPr>
            <a:t>Відтворююча уява створює образи на основі опису , який може проводитися в різних знакових системах, скажімо в словесній, числовій, формульній, графічній, нотній та ін.  Забезпечує перекодування інформації з однієї репрезентативної системи сприймання в іншу, наприклад із зорової в слухову, і навпаки.</a:t>
          </a:r>
          <a:endParaRPr lang="ru-RU" sz="1200" dirty="0">
            <a:solidFill>
              <a:schemeClr val="bg1"/>
            </a:solidFill>
          </a:endParaRPr>
        </a:p>
      </dgm:t>
    </dgm:pt>
    <dgm:pt modelId="{CADDBB7A-2993-498B-9830-CFA8ADCFC9A7}" type="parTrans" cxnId="{2D4EAAE8-37BD-4B53-8CB9-A71ADFF63888}">
      <dgm:prSet/>
      <dgm:spPr/>
      <dgm:t>
        <a:bodyPr/>
        <a:lstStyle/>
        <a:p>
          <a:endParaRPr lang="ru-RU"/>
        </a:p>
      </dgm:t>
    </dgm:pt>
    <dgm:pt modelId="{6EAE6515-49CC-49D2-BC6F-C1D89A2C5AF6}" type="sibTrans" cxnId="{2D4EAAE8-37BD-4B53-8CB9-A71ADFF63888}">
      <dgm:prSet/>
      <dgm:spPr/>
      <dgm:t>
        <a:bodyPr/>
        <a:lstStyle/>
        <a:p>
          <a:endParaRPr lang="ru-RU"/>
        </a:p>
      </dgm:t>
    </dgm:pt>
    <dgm:pt modelId="{E69ACA9A-85DF-44E5-B613-33CAB68586A2}">
      <dgm:prSet phldrT="[Текст]" custT="1"/>
      <dgm:spPr/>
      <dgm:t>
        <a:bodyPr/>
        <a:lstStyle/>
        <a:p>
          <a:r>
            <a:rPr lang="uk-UA" sz="1200" dirty="0" smtClean="0">
              <a:solidFill>
                <a:schemeClr val="bg1"/>
              </a:solidFill>
            </a:rPr>
            <a:t>Творча уява</a:t>
          </a:r>
        </a:p>
        <a:p>
          <a:r>
            <a:rPr lang="ru-RU" sz="1200" b="0" i="0" dirty="0" smtClean="0">
              <a:solidFill>
                <a:schemeClr val="bg1"/>
              </a:solidFill>
            </a:rPr>
            <a:t>Вимальовує нові, оригінальні образи та ідеї. Саме вона, доповнюючи творче мислення і взаємодіючи з ним, становить основу людської творчості. </a:t>
          </a:r>
          <a:endParaRPr lang="ru-RU" sz="1200" dirty="0">
            <a:solidFill>
              <a:schemeClr val="bg1"/>
            </a:solidFill>
          </a:endParaRPr>
        </a:p>
      </dgm:t>
    </dgm:pt>
    <dgm:pt modelId="{607F6CD4-3328-40A7-939D-709CA013972D}" type="parTrans" cxnId="{A0E45C9F-27A1-4658-B3B9-AB95A39DE86C}">
      <dgm:prSet/>
      <dgm:spPr/>
      <dgm:t>
        <a:bodyPr/>
        <a:lstStyle/>
        <a:p>
          <a:endParaRPr lang="ru-RU"/>
        </a:p>
      </dgm:t>
    </dgm:pt>
    <dgm:pt modelId="{C2AA79BE-5D66-4835-A969-37BC4F44B452}" type="sibTrans" cxnId="{A0E45C9F-27A1-4658-B3B9-AB95A39DE86C}">
      <dgm:prSet/>
      <dgm:spPr/>
      <dgm:t>
        <a:bodyPr/>
        <a:lstStyle/>
        <a:p>
          <a:endParaRPr lang="ru-RU"/>
        </a:p>
      </dgm:t>
    </dgm:pt>
    <dgm:pt modelId="{ADD8F2CA-FC38-4663-B220-009A410E5044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Пасивна</a:t>
          </a:r>
        </a:p>
        <a:p>
          <a:r>
            <a:rPr lang="ru-RU" b="0" i="0" dirty="0" smtClean="0">
              <a:solidFill>
                <a:schemeClr val="bg1"/>
              </a:solidFill>
            </a:rPr>
            <a:t>Щось на зразок сурогату реальності, її заміни в уяві. Ця уява пов'язана з аутичним мисленням, вона створює образи та програми, які не здійснюються або є взагалі нездійсненними.</a:t>
          </a:r>
        </a:p>
        <a:p>
          <a:r>
            <a:rPr lang="uk-UA" b="0" i="0" dirty="0" smtClean="0">
              <a:solidFill>
                <a:schemeClr val="bg1"/>
              </a:solidFill>
            </a:rPr>
            <a:t>Може виникати:</a:t>
          </a:r>
          <a:endParaRPr lang="ru-RU" dirty="0">
            <a:solidFill>
              <a:schemeClr val="bg1"/>
            </a:solidFill>
          </a:endParaRPr>
        </a:p>
      </dgm:t>
    </dgm:pt>
    <dgm:pt modelId="{9A5B8490-7D5F-4610-8668-2D649659EF8D}" type="parTrans" cxnId="{BAE12CD2-959F-4E91-A181-50C6543B092E}">
      <dgm:prSet/>
      <dgm:spPr/>
      <dgm:t>
        <a:bodyPr/>
        <a:lstStyle/>
        <a:p>
          <a:endParaRPr lang="ru-RU"/>
        </a:p>
      </dgm:t>
    </dgm:pt>
    <dgm:pt modelId="{4202EBE9-585B-4525-9DAC-245C1BCAF0A2}" type="sibTrans" cxnId="{BAE12CD2-959F-4E91-A181-50C6543B092E}">
      <dgm:prSet/>
      <dgm:spPr/>
      <dgm:t>
        <a:bodyPr/>
        <a:lstStyle/>
        <a:p>
          <a:endParaRPr lang="ru-RU"/>
        </a:p>
      </dgm:t>
    </dgm:pt>
    <dgm:pt modelId="{7BCDF36E-52C2-47A4-AC97-A69CD49076E7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Довільно</a:t>
          </a:r>
        </a:p>
        <a:p>
          <a:r>
            <a:rPr lang="ru-RU" b="0" i="0" dirty="0" smtClean="0">
              <a:solidFill>
                <a:schemeClr val="bg1"/>
              </a:solidFill>
            </a:rPr>
            <a:t>(ідеться про образи, створені спеціально, однак ніяк не з метою втілення їх у життя)</a:t>
          </a:r>
          <a:endParaRPr lang="ru-RU" dirty="0">
            <a:solidFill>
              <a:schemeClr val="bg1"/>
            </a:solidFill>
          </a:endParaRPr>
        </a:p>
      </dgm:t>
    </dgm:pt>
    <dgm:pt modelId="{141829A8-367C-4AF1-BB3E-D9056A8A8C92}" type="parTrans" cxnId="{0F7BEA35-CF18-4CB9-B684-03C372D599D7}">
      <dgm:prSet/>
      <dgm:spPr/>
      <dgm:t>
        <a:bodyPr/>
        <a:lstStyle/>
        <a:p>
          <a:endParaRPr lang="ru-RU"/>
        </a:p>
      </dgm:t>
    </dgm:pt>
    <dgm:pt modelId="{828FAE26-2320-44B7-B486-827A41D01A27}" type="sibTrans" cxnId="{0F7BEA35-CF18-4CB9-B684-03C372D599D7}">
      <dgm:prSet/>
      <dgm:spPr/>
      <dgm:t>
        <a:bodyPr/>
        <a:lstStyle/>
        <a:p>
          <a:endParaRPr lang="ru-RU"/>
        </a:p>
      </dgm:t>
    </dgm:pt>
    <dgm:pt modelId="{CC5CF326-C73C-4AF2-BDCF-C7D489F37B31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Види уяви</a:t>
          </a:r>
          <a:endParaRPr lang="ru-RU" b="1" dirty="0">
            <a:solidFill>
              <a:schemeClr val="bg1"/>
            </a:solidFill>
          </a:endParaRPr>
        </a:p>
      </dgm:t>
    </dgm:pt>
    <dgm:pt modelId="{413ECAE9-7859-403A-A17B-A4FDA7F0E87D}" type="sibTrans" cxnId="{FF07F61A-9C7F-4361-9DE1-5A48236B7FA3}">
      <dgm:prSet/>
      <dgm:spPr/>
      <dgm:t>
        <a:bodyPr/>
        <a:lstStyle/>
        <a:p>
          <a:endParaRPr lang="ru-RU"/>
        </a:p>
      </dgm:t>
    </dgm:pt>
    <dgm:pt modelId="{FA4205D3-9462-4357-A54A-378F978EDE82}" type="parTrans" cxnId="{FF07F61A-9C7F-4361-9DE1-5A48236B7FA3}">
      <dgm:prSet/>
      <dgm:spPr/>
      <dgm:t>
        <a:bodyPr/>
        <a:lstStyle/>
        <a:p>
          <a:endParaRPr lang="ru-RU"/>
        </a:p>
      </dgm:t>
    </dgm:pt>
    <dgm:pt modelId="{BD5DF0DC-492A-4C78-9C2B-61D66F968647}">
      <dgm:prSet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Мимовільно</a:t>
          </a:r>
        </a:p>
        <a:p>
          <a:r>
            <a:rPr lang="ru-RU" b="0" i="0" dirty="0" smtClean="0">
              <a:solidFill>
                <a:schemeClr val="bg1"/>
              </a:solidFill>
            </a:rPr>
            <a:t>(в умовах бездіяльності свідомості, під час сну, в стані афекту, галюцинацій тощо)</a:t>
          </a:r>
          <a:endParaRPr lang="ru-RU" dirty="0">
            <a:solidFill>
              <a:schemeClr val="bg1"/>
            </a:solidFill>
          </a:endParaRPr>
        </a:p>
      </dgm:t>
    </dgm:pt>
    <dgm:pt modelId="{622666D1-332B-44A2-9C7C-347E6EB015CB}" type="parTrans" cxnId="{800F0950-B698-4F3E-9AFA-FE2EF8E057E3}">
      <dgm:prSet/>
      <dgm:spPr/>
      <dgm:t>
        <a:bodyPr/>
        <a:lstStyle/>
        <a:p>
          <a:endParaRPr lang="ru-RU"/>
        </a:p>
      </dgm:t>
    </dgm:pt>
    <dgm:pt modelId="{E0126CF3-4E89-4168-857E-E788966CF37E}" type="sibTrans" cxnId="{800F0950-B698-4F3E-9AFA-FE2EF8E057E3}">
      <dgm:prSet/>
      <dgm:spPr/>
      <dgm:t>
        <a:bodyPr/>
        <a:lstStyle/>
        <a:p>
          <a:endParaRPr lang="ru-RU"/>
        </a:p>
      </dgm:t>
    </dgm:pt>
    <dgm:pt modelId="{8FAF1696-64DD-44C6-95B9-5DDCC9CE2778}">
      <dgm:prSet custT="1"/>
      <dgm:spPr/>
      <dgm:t>
        <a:bodyPr/>
        <a:lstStyle/>
        <a:p>
          <a:r>
            <a:rPr lang="ru-RU" sz="1200" b="0" i="0" dirty="0" smtClean="0">
              <a:solidFill>
                <a:schemeClr val="bg1"/>
              </a:solidFill>
            </a:rPr>
            <a:t>Людина, по-перше, має розуміти принципи функціонування відповідної знакової системи (мову, ноти, формули та ін.)</a:t>
          </a:r>
          <a:endParaRPr lang="ru-RU" sz="1200" dirty="0">
            <a:solidFill>
              <a:schemeClr val="bg1"/>
            </a:solidFill>
          </a:endParaRPr>
        </a:p>
      </dgm:t>
    </dgm:pt>
    <dgm:pt modelId="{89BA38C3-BF79-4CB6-9ABE-1021DCC133EA}" type="parTrans" cxnId="{3352D222-9920-4A6F-BEBC-1B7A283DAC60}">
      <dgm:prSet/>
      <dgm:spPr/>
      <dgm:t>
        <a:bodyPr/>
        <a:lstStyle/>
        <a:p>
          <a:endParaRPr lang="ru-RU"/>
        </a:p>
      </dgm:t>
    </dgm:pt>
    <dgm:pt modelId="{4CF21E48-035E-4253-9135-C02368C930E9}" type="sibTrans" cxnId="{3352D222-9920-4A6F-BEBC-1B7A283DAC60}">
      <dgm:prSet/>
      <dgm:spPr/>
      <dgm:t>
        <a:bodyPr/>
        <a:lstStyle/>
        <a:p>
          <a:endParaRPr lang="ru-RU"/>
        </a:p>
      </dgm:t>
    </dgm:pt>
    <dgm:pt modelId="{022E5F75-C5F2-4B6F-8E03-50293C7511FD}">
      <dgm:prSet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А також доповнювати цей процес відтворення своїми знаннями та відомими образами</a:t>
          </a:r>
          <a:endParaRPr lang="ru-RU" dirty="0">
            <a:solidFill>
              <a:schemeClr val="bg1"/>
            </a:solidFill>
          </a:endParaRPr>
        </a:p>
      </dgm:t>
    </dgm:pt>
    <dgm:pt modelId="{10F8213C-22B2-4FBD-80BC-E6CF5523E8E8}" type="parTrans" cxnId="{DF0C178C-C720-4B32-B8B9-696F60A8A642}">
      <dgm:prSet/>
      <dgm:spPr/>
      <dgm:t>
        <a:bodyPr/>
        <a:lstStyle/>
        <a:p>
          <a:endParaRPr lang="ru-RU"/>
        </a:p>
      </dgm:t>
    </dgm:pt>
    <dgm:pt modelId="{C06FEA7D-96D0-41C2-954F-B7266A29E9B4}" type="sibTrans" cxnId="{DF0C178C-C720-4B32-B8B9-696F60A8A642}">
      <dgm:prSet/>
      <dgm:spPr/>
      <dgm:t>
        <a:bodyPr/>
        <a:lstStyle/>
        <a:p>
          <a:endParaRPr lang="ru-RU"/>
        </a:p>
      </dgm:t>
    </dgm:pt>
    <dgm:pt modelId="{E7C2D6BC-392F-49FF-A80A-DDD04943C5F1}">
      <dgm:prSet/>
      <dgm:spPr/>
      <dgm:t>
        <a:bodyPr/>
        <a:lstStyle/>
        <a:p>
          <a:r>
            <a:rPr lang="ru-RU" b="0" i="0" dirty="0" smtClean="0">
              <a:solidFill>
                <a:schemeClr val="bg1"/>
              </a:solidFill>
            </a:rPr>
            <a:t>Продуктом творчої уяви є художній образ</a:t>
          </a:r>
          <a:endParaRPr lang="ru-RU" dirty="0">
            <a:solidFill>
              <a:schemeClr val="bg1"/>
            </a:solidFill>
          </a:endParaRPr>
        </a:p>
      </dgm:t>
    </dgm:pt>
    <dgm:pt modelId="{8F0D813E-73D2-423C-82C0-B689ED574D8C}" type="parTrans" cxnId="{ADC4E15A-5B04-4600-888B-6D746B380CB1}">
      <dgm:prSet/>
      <dgm:spPr/>
      <dgm:t>
        <a:bodyPr/>
        <a:lstStyle/>
        <a:p>
          <a:endParaRPr lang="ru-RU"/>
        </a:p>
      </dgm:t>
    </dgm:pt>
    <dgm:pt modelId="{6B83884B-D532-44E1-B123-EF2CC6FFE60B}" type="sibTrans" cxnId="{ADC4E15A-5B04-4600-888B-6D746B380CB1}">
      <dgm:prSet/>
      <dgm:spPr/>
      <dgm:t>
        <a:bodyPr/>
        <a:lstStyle/>
        <a:p>
          <a:endParaRPr lang="ru-RU"/>
        </a:p>
      </dgm:t>
    </dgm:pt>
    <dgm:pt modelId="{6F9DB269-EAA2-4046-B200-6C6E4B7FBBB9}" type="pres">
      <dgm:prSet presAssocID="{A722155C-1445-4CB6-99F3-4F987250BCA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1FA0DBF-ECA5-42D7-89B3-25E9DE490C1C}" type="pres">
      <dgm:prSet presAssocID="{CC5CF326-C73C-4AF2-BDCF-C7D489F37B31}" presName="vertOne" presStyleCnt="0"/>
      <dgm:spPr/>
    </dgm:pt>
    <dgm:pt modelId="{227B4BC0-4195-46E4-9ED7-1AF513E172EE}" type="pres">
      <dgm:prSet presAssocID="{CC5CF326-C73C-4AF2-BDCF-C7D489F37B31}" presName="txOne" presStyleLbl="node0" presStyleIdx="0" presStyleCnt="1" custScaleY="35366" custLinFactY="-28653" custLinFactNeighborX="114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16FDC7-6FD8-481C-A3FA-C4D1365D6AF4}" type="pres">
      <dgm:prSet presAssocID="{CC5CF326-C73C-4AF2-BDCF-C7D489F37B31}" presName="parTransOne" presStyleCnt="0"/>
      <dgm:spPr/>
    </dgm:pt>
    <dgm:pt modelId="{45101EBF-5009-47BD-AE7C-E694C1957C00}" type="pres">
      <dgm:prSet presAssocID="{CC5CF326-C73C-4AF2-BDCF-C7D489F37B31}" presName="horzOne" presStyleCnt="0"/>
      <dgm:spPr/>
    </dgm:pt>
    <dgm:pt modelId="{3E9F139F-EB94-4256-AB27-7F38B7F4894D}" type="pres">
      <dgm:prSet presAssocID="{776B755B-C167-4566-BE45-1BA2D8FF2423}" presName="vertTwo" presStyleCnt="0"/>
      <dgm:spPr/>
    </dgm:pt>
    <dgm:pt modelId="{3D369635-D1CB-44B3-AE96-5130517613E8}" type="pres">
      <dgm:prSet presAssocID="{776B755B-C167-4566-BE45-1BA2D8FF2423}" presName="txTwo" presStyleLbl="node2" presStyleIdx="0" presStyleCnt="2" custScaleY="432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80D756-4DB2-4BE2-99B6-5C651801B323}" type="pres">
      <dgm:prSet presAssocID="{776B755B-C167-4566-BE45-1BA2D8FF2423}" presName="parTransTwo" presStyleCnt="0"/>
      <dgm:spPr/>
    </dgm:pt>
    <dgm:pt modelId="{BF248D2E-51A3-42CD-85E4-0FFA9B321B0F}" type="pres">
      <dgm:prSet presAssocID="{776B755B-C167-4566-BE45-1BA2D8FF2423}" presName="horzTwo" presStyleCnt="0"/>
      <dgm:spPr/>
    </dgm:pt>
    <dgm:pt modelId="{3363831F-86E5-4334-8942-C68CADC0FD76}" type="pres">
      <dgm:prSet presAssocID="{B1E45C51-B8EA-4CB2-8801-35EA490CD1E6}" presName="vertThree" presStyleCnt="0"/>
      <dgm:spPr/>
    </dgm:pt>
    <dgm:pt modelId="{AA6524B5-B476-4AE2-9A42-0667F17284A1}" type="pres">
      <dgm:prSet presAssocID="{B1E45C51-B8EA-4CB2-8801-35EA490CD1E6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AC896C-8B75-4A0D-A385-D5B70D188042}" type="pres">
      <dgm:prSet presAssocID="{B1E45C51-B8EA-4CB2-8801-35EA490CD1E6}" presName="parTransThree" presStyleCnt="0"/>
      <dgm:spPr/>
    </dgm:pt>
    <dgm:pt modelId="{6CEB1372-346C-4B87-BCB0-24FACDAD964C}" type="pres">
      <dgm:prSet presAssocID="{B1E45C51-B8EA-4CB2-8801-35EA490CD1E6}" presName="horzThree" presStyleCnt="0"/>
      <dgm:spPr/>
    </dgm:pt>
    <dgm:pt modelId="{CCB43314-7EC9-4232-93DE-DA5C286EBB59}" type="pres">
      <dgm:prSet presAssocID="{8FAF1696-64DD-44C6-95B9-5DDCC9CE2778}" presName="vertFour" presStyleCnt="0">
        <dgm:presLayoutVars>
          <dgm:chPref val="3"/>
        </dgm:presLayoutVars>
      </dgm:prSet>
      <dgm:spPr/>
    </dgm:pt>
    <dgm:pt modelId="{BF065D67-B9B8-4446-B7B0-82CE5F0CCE16}" type="pres">
      <dgm:prSet presAssocID="{8FAF1696-64DD-44C6-95B9-5DDCC9CE2778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2837DE-A98E-4CAE-B589-42DB2877FE83}" type="pres">
      <dgm:prSet presAssocID="{8FAF1696-64DD-44C6-95B9-5DDCC9CE2778}" presName="horzFour" presStyleCnt="0"/>
      <dgm:spPr/>
    </dgm:pt>
    <dgm:pt modelId="{63578D63-B303-4FC5-98C1-03F9EEEBEDAD}" type="pres">
      <dgm:prSet presAssocID="{4CF21E48-035E-4253-9135-C02368C930E9}" presName="sibSpaceFour" presStyleCnt="0"/>
      <dgm:spPr/>
    </dgm:pt>
    <dgm:pt modelId="{3FC52D83-B2AE-426B-8A1F-6F5505B3CF9E}" type="pres">
      <dgm:prSet presAssocID="{022E5F75-C5F2-4B6F-8E03-50293C7511FD}" presName="vertFour" presStyleCnt="0">
        <dgm:presLayoutVars>
          <dgm:chPref val="3"/>
        </dgm:presLayoutVars>
      </dgm:prSet>
      <dgm:spPr/>
    </dgm:pt>
    <dgm:pt modelId="{66984681-A6AB-4D95-875B-C74B9006CF55}" type="pres">
      <dgm:prSet presAssocID="{022E5F75-C5F2-4B6F-8E03-50293C7511FD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398700-B141-42FA-A02E-482A81C87CBE}" type="pres">
      <dgm:prSet presAssocID="{022E5F75-C5F2-4B6F-8E03-50293C7511FD}" presName="horzFour" presStyleCnt="0"/>
      <dgm:spPr/>
    </dgm:pt>
    <dgm:pt modelId="{34511B31-F446-4C15-9D39-B2F1420697E5}" type="pres">
      <dgm:prSet presAssocID="{6EAE6515-49CC-49D2-BC6F-C1D89A2C5AF6}" presName="sibSpaceThree" presStyleCnt="0"/>
      <dgm:spPr/>
    </dgm:pt>
    <dgm:pt modelId="{00F7F905-F12C-4610-B8D4-6BF3AF5B29A9}" type="pres">
      <dgm:prSet presAssocID="{E69ACA9A-85DF-44E5-B613-33CAB68586A2}" presName="vertThree" presStyleCnt="0"/>
      <dgm:spPr/>
    </dgm:pt>
    <dgm:pt modelId="{BF7884AD-D33B-4621-AFE2-E1CAD6E07AAE}" type="pres">
      <dgm:prSet presAssocID="{E69ACA9A-85DF-44E5-B613-33CAB68586A2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6F4910-3B74-48C5-B000-C26A3DC89088}" type="pres">
      <dgm:prSet presAssocID="{E69ACA9A-85DF-44E5-B613-33CAB68586A2}" presName="parTransThree" presStyleCnt="0"/>
      <dgm:spPr/>
    </dgm:pt>
    <dgm:pt modelId="{811CAB5A-BD7C-45DC-BF10-213DE1C0F20A}" type="pres">
      <dgm:prSet presAssocID="{E69ACA9A-85DF-44E5-B613-33CAB68586A2}" presName="horzThree" presStyleCnt="0"/>
      <dgm:spPr/>
    </dgm:pt>
    <dgm:pt modelId="{21AAB969-1478-411D-9BD2-7744EC1E8E8F}" type="pres">
      <dgm:prSet presAssocID="{E7C2D6BC-392F-49FF-A80A-DDD04943C5F1}" presName="vertFour" presStyleCnt="0">
        <dgm:presLayoutVars>
          <dgm:chPref val="3"/>
        </dgm:presLayoutVars>
      </dgm:prSet>
      <dgm:spPr/>
    </dgm:pt>
    <dgm:pt modelId="{114414E2-2618-4363-B6B9-D6DF3118FD30}" type="pres">
      <dgm:prSet presAssocID="{E7C2D6BC-392F-49FF-A80A-DDD04943C5F1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95ED02-B788-4D92-9154-70ED2EC52D8B}" type="pres">
      <dgm:prSet presAssocID="{E7C2D6BC-392F-49FF-A80A-DDD04943C5F1}" presName="horzFour" presStyleCnt="0"/>
      <dgm:spPr/>
    </dgm:pt>
    <dgm:pt modelId="{EE190C90-6EBD-4F13-989F-0F6389E6909C}" type="pres">
      <dgm:prSet presAssocID="{2C2F355A-9B8E-4ABA-92AA-00FDE5C273A1}" presName="sibSpaceTwo" presStyleCnt="0"/>
      <dgm:spPr/>
    </dgm:pt>
    <dgm:pt modelId="{041EBE1D-DE97-4F79-A340-49D7820E0702}" type="pres">
      <dgm:prSet presAssocID="{ADD8F2CA-FC38-4663-B220-009A410E5044}" presName="vertTwo" presStyleCnt="0"/>
      <dgm:spPr/>
    </dgm:pt>
    <dgm:pt modelId="{D224ABD8-F61D-4ED7-94C3-CC854E997CCF}" type="pres">
      <dgm:prSet presAssocID="{ADD8F2CA-FC38-4663-B220-009A410E5044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C944B-3F95-4A65-8155-6C4D41BD3CE1}" type="pres">
      <dgm:prSet presAssocID="{ADD8F2CA-FC38-4663-B220-009A410E5044}" presName="parTransTwo" presStyleCnt="0"/>
      <dgm:spPr/>
    </dgm:pt>
    <dgm:pt modelId="{537E6958-0CC0-424F-97CF-68A1B0A1EAF5}" type="pres">
      <dgm:prSet presAssocID="{ADD8F2CA-FC38-4663-B220-009A410E5044}" presName="horzTwo" presStyleCnt="0"/>
      <dgm:spPr/>
    </dgm:pt>
    <dgm:pt modelId="{68743C4C-6EE1-4306-95AB-11BDF2A40E71}" type="pres">
      <dgm:prSet presAssocID="{7BCDF36E-52C2-47A4-AC97-A69CD49076E7}" presName="vertThree" presStyleCnt="0"/>
      <dgm:spPr/>
    </dgm:pt>
    <dgm:pt modelId="{988AB713-A07A-467F-98CB-263CBC2024A1}" type="pres">
      <dgm:prSet presAssocID="{7BCDF36E-52C2-47A4-AC97-A69CD49076E7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D5614D-5D9C-4D93-AA68-6FAFD159DA69}" type="pres">
      <dgm:prSet presAssocID="{7BCDF36E-52C2-47A4-AC97-A69CD49076E7}" presName="horzThree" presStyleCnt="0"/>
      <dgm:spPr/>
    </dgm:pt>
    <dgm:pt modelId="{A07E199B-9EE9-4A3C-B970-25F7406C5653}" type="pres">
      <dgm:prSet presAssocID="{828FAE26-2320-44B7-B486-827A41D01A27}" presName="sibSpaceThree" presStyleCnt="0"/>
      <dgm:spPr/>
    </dgm:pt>
    <dgm:pt modelId="{4595394A-4AB1-40A1-9ECD-F06CAFDFD8D0}" type="pres">
      <dgm:prSet presAssocID="{BD5DF0DC-492A-4C78-9C2B-61D66F968647}" presName="vertThree" presStyleCnt="0"/>
      <dgm:spPr/>
    </dgm:pt>
    <dgm:pt modelId="{8549DD99-6BCE-4A7D-8F37-20185EF72902}" type="pres">
      <dgm:prSet presAssocID="{BD5DF0DC-492A-4C78-9C2B-61D66F968647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8F3989-0AF2-42C1-9525-79B6F0015AA4}" type="pres">
      <dgm:prSet presAssocID="{BD5DF0DC-492A-4C78-9C2B-61D66F968647}" presName="horzThree" presStyleCnt="0"/>
      <dgm:spPr/>
    </dgm:pt>
  </dgm:ptLst>
  <dgm:cxnLst>
    <dgm:cxn modelId="{0F7BEA35-CF18-4CB9-B684-03C372D599D7}" srcId="{ADD8F2CA-FC38-4663-B220-009A410E5044}" destId="{7BCDF36E-52C2-47A4-AC97-A69CD49076E7}" srcOrd="0" destOrd="0" parTransId="{141829A8-367C-4AF1-BB3E-D9056A8A8C92}" sibTransId="{828FAE26-2320-44B7-B486-827A41D01A27}"/>
    <dgm:cxn modelId="{800F0950-B698-4F3E-9AFA-FE2EF8E057E3}" srcId="{ADD8F2CA-FC38-4663-B220-009A410E5044}" destId="{BD5DF0DC-492A-4C78-9C2B-61D66F968647}" srcOrd="1" destOrd="0" parTransId="{622666D1-332B-44A2-9C7C-347E6EB015CB}" sibTransId="{E0126CF3-4E89-4168-857E-E788966CF37E}"/>
    <dgm:cxn modelId="{2D4EAAE8-37BD-4B53-8CB9-A71ADFF63888}" srcId="{776B755B-C167-4566-BE45-1BA2D8FF2423}" destId="{B1E45C51-B8EA-4CB2-8801-35EA490CD1E6}" srcOrd="0" destOrd="0" parTransId="{CADDBB7A-2993-498B-9830-CFA8ADCFC9A7}" sibTransId="{6EAE6515-49CC-49D2-BC6F-C1D89A2C5AF6}"/>
    <dgm:cxn modelId="{FD521873-E709-495A-9917-4916C2F4E7E3}" type="presOf" srcId="{E7C2D6BC-392F-49FF-A80A-DDD04943C5F1}" destId="{114414E2-2618-4363-B6B9-D6DF3118FD30}" srcOrd="0" destOrd="0" presId="urn:microsoft.com/office/officeart/2005/8/layout/hierarchy4"/>
    <dgm:cxn modelId="{2DEF59E7-2ED1-42FA-AA71-644F38DF5A6D}" type="presOf" srcId="{8FAF1696-64DD-44C6-95B9-5DDCC9CE2778}" destId="{BF065D67-B9B8-4446-B7B0-82CE5F0CCE16}" srcOrd="0" destOrd="0" presId="urn:microsoft.com/office/officeart/2005/8/layout/hierarchy4"/>
    <dgm:cxn modelId="{F3E5AC47-3204-42C6-9B78-10E1BD4C74EC}" type="presOf" srcId="{A722155C-1445-4CB6-99F3-4F987250BCA0}" destId="{6F9DB269-EAA2-4046-B200-6C6E4B7FBBB9}" srcOrd="0" destOrd="0" presId="urn:microsoft.com/office/officeart/2005/8/layout/hierarchy4"/>
    <dgm:cxn modelId="{F0EB7361-22D8-4CAD-98C8-61E41ACB072E}" type="presOf" srcId="{CC5CF326-C73C-4AF2-BDCF-C7D489F37B31}" destId="{227B4BC0-4195-46E4-9ED7-1AF513E172EE}" srcOrd="0" destOrd="0" presId="urn:microsoft.com/office/officeart/2005/8/layout/hierarchy4"/>
    <dgm:cxn modelId="{BAE12CD2-959F-4E91-A181-50C6543B092E}" srcId="{CC5CF326-C73C-4AF2-BDCF-C7D489F37B31}" destId="{ADD8F2CA-FC38-4663-B220-009A410E5044}" srcOrd="1" destOrd="0" parTransId="{9A5B8490-7D5F-4610-8668-2D649659EF8D}" sibTransId="{4202EBE9-585B-4525-9DAC-245C1BCAF0A2}"/>
    <dgm:cxn modelId="{ADC4E15A-5B04-4600-888B-6D746B380CB1}" srcId="{E69ACA9A-85DF-44E5-B613-33CAB68586A2}" destId="{E7C2D6BC-392F-49FF-A80A-DDD04943C5F1}" srcOrd="0" destOrd="0" parTransId="{8F0D813E-73D2-423C-82C0-B689ED574D8C}" sibTransId="{6B83884B-D532-44E1-B123-EF2CC6FFE60B}"/>
    <dgm:cxn modelId="{01759A0F-7097-4595-83F0-20CCFC2D61FA}" type="presOf" srcId="{776B755B-C167-4566-BE45-1BA2D8FF2423}" destId="{3D369635-D1CB-44B3-AE96-5130517613E8}" srcOrd="0" destOrd="0" presId="urn:microsoft.com/office/officeart/2005/8/layout/hierarchy4"/>
    <dgm:cxn modelId="{002A8292-CAF7-4EF6-AE16-226031AAD04D}" type="presOf" srcId="{ADD8F2CA-FC38-4663-B220-009A410E5044}" destId="{D224ABD8-F61D-4ED7-94C3-CC854E997CCF}" srcOrd="0" destOrd="0" presId="urn:microsoft.com/office/officeart/2005/8/layout/hierarchy4"/>
    <dgm:cxn modelId="{5AF50EC4-CAB6-4D43-9571-04E4BEC68AE5}" type="presOf" srcId="{E69ACA9A-85DF-44E5-B613-33CAB68586A2}" destId="{BF7884AD-D33B-4621-AFE2-E1CAD6E07AAE}" srcOrd="0" destOrd="0" presId="urn:microsoft.com/office/officeart/2005/8/layout/hierarchy4"/>
    <dgm:cxn modelId="{9D9BC143-1BCD-4145-A8ED-DF3A0F576A9B}" type="presOf" srcId="{022E5F75-C5F2-4B6F-8E03-50293C7511FD}" destId="{66984681-A6AB-4D95-875B-C74B9006CF55}" srcOrd="0" destOrd="0" presId="urn:microsoft.com/office/officeart/2005/8/layout/hierarchy4"/>
    <dgm:cxn modelId="{FF07F61A-9C7F-4361-9DE1-5A48236B7FA3}" srcId="{A722155C-1445-4CB6-99F3-4F987250BCA0}" destId="{CC5CF326-C73C-4AF2-BDCF-C7D489F37B31}" srcOrd="0" destOrd="0" parTransId="{FA4205D3-9462-4357-A54A-378F978EDE82}" sibTransId="{413ECAE9-7859-403A-A17B-A4FDA7F0E87D}"/>
    <dgm:cxn modelId="{A0E45C9F-27A1-4658-B3B9-AB95A39DE86C}" srcId="{776B755B-C167-4566-BE45-1BA2D8FF2423}" destId="{E69ACA9A-85DF-44E5-B613-33CAB68586A2}" srcOrd="1" destOrd="0" parTransId="{607F6CD4-3328-40A7-939D-709CA013972D}" sibTransId="{C2AA79BE-5D66-4835-A969-37BC4F44B452}"/>
    <dgm:cxn modelId="{F302DDEA-4845-4013-9816-D5CA592B91A8}" srcId="{CC5CF326-C73C-4AF2-BDCF-C7D489F37B31}" destId="{776B755B-C167-4566-BE45-1BA2D8FF2423}" srcOrd="0" destOrd="0" parTransId="{33181448-2944-494C-815F-52C1676A7F59}" sibTransId="{2C2F355A-9B8E-4ABA-92AA-00FDE5C273A1}"/>
    <dgm:cxn modelId="{5577A4E5-F66D-4544-9D59-0FDEA71E8E77}" type="presOf" srcId="{B1E45C51-B8EA-4CB2-8801-35EA490CD1E6}" destId="{AA6524B5-B476-4AE2-9A42-0667F17284A1}" srcOrd="0" destOrd="0" presId="urn:microsoft.com/office/officeart/2005/8/layout/hierarchy4"/>
    <dgm:cxn modelId="{5C1D34E8-61C6-4DE6-8D32-537E5E82C42B}" type="presOf" srcId="{BD5DF0DC-492A-4C78-9C2B-61D66F968647}" destId="{8549DD99-6BCE-4A7D-8F37-20185EF72902}" srcOrd="0" destOrd="0" presId="urn:microsoft.com/office/officeart/2005/8/layout/hierarchy4"/>
    <dgm:cxn modelId="{DF0C178C-C720-4B32-B8B9-696F60A8A642}" srcId="{B1E45C51-B8EA-4CB2-8801-35EA490CD1E6}" destId="{022E5F75-C5F2-4B6F-8E03-50293C7511FD}" srcOrd="1" destOrd="0" parTransId="{10F8213C-22B2-4FBD-80BC-E6CF5523E8E8}" sibTransId="{C06FEA7D-96D0-41C2-954F-B7266A29E9B4}"/>
    <dgm:cxn modelId="{3352D222-9920-4A6F-BEBC-1B7A283DAC60}" srcId="{B1E45C51-B8EA-4CB2-8801-35EA490CD1E6}" destId="{8FAF1696-64DD-44C6-95B9-5DDCC9CE2778}" srcOrd="0" destOrd="0" parTransId="{89BA38C3-BF79-4CB6-9ABE-1021DCC133EA}" sibTransId="{4CF21E48-035E-4253-9135-C02368C930E9}"/>
    <dgm:cxn modelId="{8C1D8E44-D351-47AB-A4F8-298257F71696}" type="presOf" srcId="{7BCDF36E-52C2-47A4-AC97-A69CD49076E7}" destId="{988AB713-A07A-467F-98CB-263CBC2024A1}" srcOrd="0" destOrd="0" presId="urn:microsoft.com/office/officeart/2005/8/layout/hierarchy4"/>
    <dgm:cxn modelId="{3FC29EAE-56F3-4406-8F34-C97517E1B55D}" type="presParOf" srcId="{6F9DB269-EAA2-4046-B200-6C6E4B7FBBB9}" destId="{A1FA0DBF-ECA5-42D7-89B3-25E9DE490C1C}" srcOrd="0" destOrd="0" presId="urn:microsoft.com/office/officeart/2005/8/layout/hierarchy4"/>
    <dgm:cxn modelId="{E228CE96-CCCC-433D-B6A8-1E2F8EF6859A}" type="presParOf" srcId="{A1FA0DBF-ECA5-42D7-89B3-25E9DE490C1C}" destId="{227B4BC0-4195-46E4-9ED7-1AF513E172EE}" srcOrd="0" destOrd="0" presId="urn:microsoft.com/office/officeart/2005/8/layout/hierarchy4"/>
    <dgm:cxn modelId="{1C866641-9E18-4C79-9E46-272B05204CDA}" type="presParOf" srcId="{A1FA0DBF-ECA5-42D7-89B3-25E9DE490C1C}" destId="{A816FDC7-6FD8-481C-A3FA-C4D1365D6AF4}" srcOrd="1" destOrd="0" presId="urn:microsoft.com/office/officeart/2005/8/layout/hierarchy4"/>
    <dgm:cxn modelId="{BFC67CAC-39AD-4248-B93A-2E7A5F5D22D0}" type="presParOf" srcId="{A1FA0DBF-ECA5-42D7-89B3-25E9DE490C1C}" destId="{45101EBF-5009-47BD-AE7C-E694C1957C00}" srcOrd="2" destOrd="0" presId="urn:microsoft.com/office/officeart/2005/8/layout/hierarchy4"/>
    <dgm:cxn modelId="{5B2C7685-5D13-403C-AA0D-1791791845C3}" type="presParOf" srcId="{45101EBF-5009-47BD-AE7C-E694C1957C00}" destId="{3E9F139F-EB94-4256-AB27-7F38B7F4894D}" srcOrd="0" destOrd="0" presId="urn:microsoft.com/office/officeart/2005/8/layout/hierarchy4"/>
    <dgm:cxn modelId="{799F6963-DB56-48E3-BB05-E267FC5FC4BC}" type="presParOf" srcId="{3E9F139F-EB94-4256-AB27-7F38B7F4894D}" destId="{3D369635-D1CB-44B3-AE96-5130517613E8}" srcOrd="0" destOrd="0" presId="urn:microsoft.com/office/officeart/2005/8/layout/hierarchy4"/>
    <dgm:cxn modelId="{0AD0059C-DC67-4CB2-A7DE-7F01B143ABAA}" type="presParOf" srcId="{3E9F139F-EB94-4256-AB27-7F38B7F4894D}" destId="{A480D756-4DB2-4BE2-99B6-5C651801B323}" srcOrd="1" destOrd="0" presId="urn:microsoft.com/office/officeart/2005/8/layout/hierarchy4"/>
    <dgm:cxn modelId="{11173ADC-A673-486B-8F8D-51EAC4ED9E33}" type="presParOf" srcId="{3E9F139F-EB94-4256-AB27-7F38B7F4894D}" destId="{BF248D2E-51A3-42CD-85E4-0FFA9B321B0F}" srcOrd="2" destOrd="0" presId="urn:microsoft.com/office/officeart/2005/8/layout/hierarchy4"/>
    <dgm:cxn modelId="{B9E7D504-7241-4933-804E-AC3E1818DE8D}" type="presParOf" srcId="{BF248D2E-51A3-42CD-85E4-0FFA9B321B0F}" destId="{3363831F-86E5-4334-8942-C68CADC0FD76}" srcOrd="0" destOrd="0" presId="urn:microsoft.com/office/officeart/2005/8/layout/hierarchy4"/>
    <dgm:cxn modelId="{1F3A0BF1-1B08-4C7A-A77A-66990D825880}" type="presParOf" srcId="{3363831F-86E5-4334-8942-C68CADC0FD76}" destId="{AA6524B5-B476-4AE2-9A42-0667F17284A1}" srcOrd="0" destOrd="0" presId="urn:microsoft.com/office/officeart/2005/8/layout/hierarchy4"/>
    <dgm:cxn modelId="{E9F5EB46-6FDE-47F7-B33F-FACF7D0DB8B0}" type="presParOf" srcId="{3363831F-86E5-4334-8942-C68CADC0FD76}" destId="{05AC896C-8B75-4A0D-A385-D5B70D188042}" srcOrd="1" destOrd="0" presId="urn:microsoft.com/office/officeart/2005/8/layout/hierarchy4"/>
    <dgm:cxn modelId="{8872A42F-A0E0-4B44-913B-0224D89962CA}" type="presParOf" srcId="{3363831F-86E5-4334-8942-C68CADC0FD76}" destId="{6CEB1372-346C-4B87-BCB0-24FACDAD964C}" srcOrd="2" destOrd="0" presId="urn:microsoft.com/office/officeart/2005/8/layout/hierarchy4"/>
    <dgm:cxn modelId="{C7A8B937-9209-49CE-9A08-FC007F01C089}" type="presParOf" srcId="{6CEB1372-346C-4B87-BCB0-24FACDAD964C}" destId="{CCB43314-7EC9-4232-93DE-DA5C286EBB59}" srcOrd="0" destOrd="0" presId="urn:microsoft.com/office/officeart/2005/8/layout/hierarchy4"/>
    <dgm:cxn modelId="{A9C07EC5-37A5-4137-954E-C970939557A3}" type="presParOf" srcId="{CCB43314-7EC9-4232-93DE-DA5C286EBB59}" destId="{BF065D67-B9B8-4446-B7B0-82CE5F0CCE16}" srcOrd="0" destOrd="0" presId="urn:microsoft.com/office/officeart/2005/8/layout/hierarchy4"/>
    <dgm:cxn modelId="{4507DEDF-4139-4045-9A71-F4EAA6BCF45E}" type="presParOf" srcId="{CCB43314-7EC9-4232-93DE-DA5C286EBB59}" destId="{912837DE-A98E-4CAE-B589-42DB2877FE83}" srcOrd="1" destOrd="0" presId="urn:microsoft.com/office/officeart/2005/8/layout/hierarchy4"/>
    <dgm:cxn modelId="{AF06D2DE-6C38-4DC6-A1BB-917557B2F584}" type="presParOf" srcId="{6CEB1372-346C-4B87-BCB0-24FACDAD964C}" destId="{63578D63-B303-4FC5-98C1-03F9EEEBEDAD}" srcOrd="1" destOrd="0" presId="urn:microsoft.com/office/officeart/2005/8/layout/hierarchy4"/>
    <dgm:cxn modelId="{D9EC71FB-8CAB-4E71-A52D-8610283A64B0}" type="presParOf" srcId="{6CEB1372-346C-4B87-BCB0-24FACDAD964C}" destId="{3FC52D83-B2AE-426B-8A1F-6F5505B3CF9E}" srcOrd="2" destOrd="0" presId="urn:microsoft.com/office/officeart/2005/8/layout/hierarchy4"/>
    <dgm:cxn modelId="{5805F7C2-3075-4640-865F-4F8464B5345C}" type="presParOf" srcId="{3FC52D83-B2AE-426B-8A1F-6F5505B3CF9E}" destId="{66984681-A6AB-4D95-875B-C74B9006CF55}" srcOrd="0" destOrd="0" presId="urn:microsoft.com/office/officeart/2005/8/layout/hierarchy4"/>
    <dgm:cxn modelId="{12E43674-B0D9-4017-9719-37028BE05299}" type="presParOf" srcId="{3FC52D83-B2AE-426B-8A1F-6F5505B3CF9E}" destId="{EF398700-B141-42FA-A02E-482A81C87CBE}" srcOrd="1" destOrd="0" presId="urn:microsoft.com/office/officeart/2005/8/layout/hierarchy4"/>
    <dgm:cxn modelId="{D22D66EB-BC9C-4AF8-A810-CB4C0781C55D}" type="presParOf" srcId="{BF248D2E-51A3-42CD-85E4-0FFA9B321B0F}" destId="{34511B31-F446-4C15-9D39-B2F1420697E5}" srcOrd="1" destOrd="0" presId="urn:microsoft.com/office/officeart/2005/8/layout/hierarchy4"/>
    <dgm:cxn modelId="{E3A87374-6C78-4A39-B16C-7730AC5B7524}" type="presParOf" srcId="{BF248D2E-51A3-42CD-85E4-0FFA9B321B0F}" destId="{00F7F905-F12C-4610-B8D4-6BF3AF5B29A9}" srcOrd="2" destOrd="0" presId="urn:microsoft.com/office/officeart/2005/8/layout/hierarchy4"/>
    <dgm:cxn modelId="{F0D64ECC-F005-494F-B7EB-472BE44FEAA6}" type="presParOf" srcId="{00F7F905-F12C-4610-B8D4-6BF3AF5B29A9}" destId="{BF7884AD-D33B-4621-AFE2-E1CAD6E07AAE}" srcOrd="0" destOrd="0" presId="urn:microsoft.com/office/officeart/2005/8/layout/hierarchy4"/>
    <dgm:cxn modelId="{57CCA757-272A-4523-8F96-DC58617B1F3B}" type="presParOf" srcId="{00F7F905-F12C-4610-B8D4-6BF3AF5B29A9}" destId="{C76F4910-3B74-48C5-B000-C26A3DC89088}" srcOrd="1" destOrd="0" presId="urn:microsoft.com/office/officeart/2005/8/layout/hierarchy4"/>
    <dgm:cxn modelId="{13AE9EE1-538E-4857-88EE-1108402B1931}" type="presParOf" srcId="{00F7F905-F12C-4610-B8D4-6BF3AF5B29A9}" destId="{811CAB5A-BD7C-45DC-BF10-213DE1C0F20A}" srcOrd="2" destOrd="0" presId="urn:microsoft.com/office/officeart/2005/8/layout/hierarchy4"/>
    <dgm:cxn modelId="{F44A873A-C7FD-4E1F-A51E-3F319437C19D}" type="presParOf" srcId="{811CAB5A-BD7C-45DC-BF10-213DE1C0F20A}" destId="{21AAB969-1478-411D-9BD2-7744EC1E8E8F}" srcOrd="0" destOrd="0" presId="urn:microsoft.com/office/officeart/2005/8/layout/hierarchy4"/>
    <dgm:cxn modelId="{8898B4A0-E57C-48D7-8C6A-AB61CA6D6324}" type="presParOf" srcId="{21AAB969-1478-411D-9BD2-7744EC1E8E8F}" destId="{114414E2-2618-4363-B6B9-D6DF3118FD30}" srcOrd="0" destOrd="0" presId="urn:microsoft.com/office/officeart/2005/8/layout/hierarchy4"/>
    <dgm:cxn modelId="{B48759CC-BCD3-4FB5-8D3B-354398ECD5F7}" type="presParOf" srcId="{21AAB969-1478-411D-9BD2-7744EC1E8E8F}" destId="{B995ED02-B788-4D92-9154-70ED2EC52D8B}" srcOrd="1" destOrd="0" presId="urn:microsoft.com/office/officeart/2005/8/layout/hierarchy4"/>
    <dgm:cxn modelId="{BC8E59E8-6F12-4E58-9E66-64A759F4A5CF}" type="presParOf" srcId="{45101EBF-5009-47BD-AE7C-E694C1957C00}" destId="{EE190C90-6EBD-4F13-989F-0F6389E6909C}" srcOrd="1" destOrd="0" presId="urn:microsoft.com/office/officeart/2005/8/layout/hierarchy4"/>
    <dgm:cxn modelId="{3860A174-A9EA-488B-832E-383F948B82E8}" type="presParOf" srcId="{45101EBF-5009-47BD-AE7C-E694C1957C00}" destId="{041EBE1D-DE97-4F79-A340-49D7820E0702}" srcOrd="2" destOrd="0" presId="urn:microsoft.com/office/officeart/2005/8/layout/hierarchy4"/>
    <dgm:cxn modelId="{9F3F9825-F32C-4417-B176-26EA78A49E22}" type="presParOf" srcId="{041EBE1D-DE97-4F79-A340-49D7820E0702}" destId="{D224ABD8-F61D-4ED7-94C3-CC854E997CCF}" srcOrd="0" destOrd="0" presId="urn:microsoft.com/office/officeart/2005/8/layout/hierarchy4"/>
    <dgm:cxn modelId="{9A24897C-CE09-4A27-8A48-07B239E43A04}" type="presParOf" srcId="{041EBE1D-DE97-4F79-A340-49D7820E0702}" destId="{C66C944B-3F95-4A65-8155-6C4D41BD3CE1}" srcOrd="1" destOrd="0" presId="urn:microsoft.com/office/officeart/2005/8/layout/hierarchy4"/>
    <dgm:cxn modelId="{96F76AAE-42D5-498A-915A-931111755C46}" type="presParOf" srcId="{041EBE1D-DE97-4F79-A340-49D7820E0702}" destId="{537E6958-0CC0-424F-97CF-68A1B0A1EAF5}" srcOrd="2" destOrd="0" presId="urn:microsoft.com/office/officeart/2005/8/layout/hierarchy4"/>
    <dgm:cxn modelId="{1F8A3751-D287-4D0F-BD77-B2B34534920A}" type="presParOf" srcId="{537E6958-0CC0-424F-97CF-68A1B0A1EAF5}" destId="{68743C4C-6EE1-4306-95AB-11BDF2A40E71}" srcOrd="0" destOrd="0" presId="urn:microsoft.com/office/officeart/2005/8/layout/hierarchy4"/>
    <dgm:cxn modelId="{B0884B6B-E12B-4FCC-9F1F-97DF0F1C32D8}" type="presParOf" srcId="{68743C4C-6EE1-4306-95AB-11BDF2A40E71}" destId="{988AB713-A07A-467F-98CB-263CBC2024A1}" srcOrd="0" destOrd="0" presId="urn:microsoft.com/office/officeart/2005/8/layout/hierarchy4"/>
    <dgm:cxn modelId="{2E84E6DE-E5E8-4024-877F-6918976C9D62}" type="presParOf" srcId="{68743C4C-6EE1-4306-95AB-11BDF2A40E71}" destId="{58D5614D-5D9C-4D93-AA68-6FAFD159DA69}" srcOrd="1" destOrd="0" presId="urn:microsoft.com/office/officeart/2005/8/layout/hierarchy4"/>
    <dgm:cxn modelId="{E20911D0-D333-4DF5-9403-CB257E1C2497}" type="presParOf" srcId="{537E6958-0CC0-424F-97CF-68A1B0A1EAF5}" destId="{A07E199B-9EE9-4A3C-B970-25F7406C5653}" srcOrd="1" destOrd="0" presId="urn:microsoft.com/office/officeart/2005/8/layout/hierarchy4"/>
    <dgm:cxn modelId="{4CB0CDE6-0FF6-473B-8D45-825D234EE280}" type="presParOf" srcId="{537E6958-0CC0-424F-97CF-68A1B0A1EAF5}" destId="{4595394A-4AB1-40A1-9ECD-F06CAFDFD8D0}" srcOrd="2" destOrd="0" presId="urn:microsoft.com/office/officeart/2005/8/layout/hierarchy4"/>
    <dgm:cxn modelId="{79E842CF-E4E6-4585-B477-682741E8F210}" type="presParOf" srcId="{4595394A-4AB1-40A1-9ECD-F06CAFDFD8D0}" destId="{8549DD99-6BCE-4A7D-8F37-20185EF72902}" srcOrd="0" destOrd="0" presId="urn:microsoft.com/office/officeart/2005/8/layout/hierarchy4"/>
    <dgm:cxn modelId="{B7E18D41-E603-49E7-9364-415AF2194E03}" type="presParOf" srcId="{4595394A-4AB1-40A1-9ECD-F06CAFDFD8D0}" destId="{6F8F3989-0AF2-42C1-9525-79B6F0015AA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0156A2-5E10-48C6-AB26-982D6681A1F8}" type="doc">
      <dgm:prSet loTypeId="urn:microsoft.com/office/officeart/2005/8/layout/matrix1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8FD20A-6A5A-4301-9D23-FE83E94BE7BE}">
      <dgm:prSet phldrT="[Текст]"/>
      <dgm:spPr/>
      <dgm:t>
        <a:bodyPr/>
        <a:lstStyle/>
        <a:p>
          <a:r>
            <a:rPr lang="uk-UA" dirty="0" smtClean="0"/>
            <a:t>Прийоми уяви</a:t>
          </a:r>
        </a:p>
        <a:p>
          <a:r>
            <a:rPr lang="uk-UA" dirty="0" smtClean="0"/>
            <a:t>(с</a:t>
          </a:r>
          <a:r>
            <a:rPr lang="ru-RU" b="0" i="0" dirty="0" smtClean="0"/>
            <a:t>интез в уяві здійснюється у різних формах, які називаються прийомами уяви)</a:t>
          </a:r>
          <a:endParaRPr lang="ru-RU" dirty="0"/>
        </a:p>
      </dgm:t>
    </dgm:pt>
    <dgm:pt modelId="{308BC64A-99F4-42E4-BDF6-9073D9B49409}" type="parTrans" cxnId="{0AC320D3-BA85-4D1A-B51D-9F6AB796A945}">
      <dgm:prSet/>
      <dgm:spPr/>
      <dgm:t>
        <a:bodyPr/>
        <a:lstStyle/>
        <a:p>
          <a:endParaRPr lang="ru-RU"/>
        </a:p>
      </dgm:t>
    </dgm:pt>
    <dgm:pt modelId="{AAC165DD-AE55-4673-99A1-AB12F9F53A5A}" type="sibTrans" cxnId="{0AC320D3-BA85-4D1A-B51D-9F6AB796A945}">
      <dgm:prSet/>
      <dgm:spPr/>
      <dgm:t>
        <a:bodyPr/>
        <a:lstStyle/>
        <a:p>
          <a:endParaRPr lang="ru-RU"/>
        </a:p>
      </dgm:t>
    </dgm:pt>
    <dgm:pt modelId="{D8371F66-075A-4015-B778-36651E0A609C}">
      <dgm:prSet phldrT="[Текст]"/>
      <dgm:spPr/>
      <dgm:t>
        <a:bodyPr/>
        <a:lstStyle/>
        <a:p>
          <a:r>
            <a:rPr lang="ru-RU" b="0" i="1" dirty="0" smtClean="0"/>
            <a:t>Схематизація</a:t>
          </a:r>
        </a:p>
        <a:p>
          <a:r>
            <a:rPr lang="ru-RU" b="0" i="0" dirty="0" smtClean="0"/>
            <a:t>(окремі уявлення зливаються, відмінності стираються, а риси схожості виступають чітко)</a:t>
          </a:r>
          <a:endParaRPr lang="ru-RU" dirty="0"/>
        </a:p>
      </dgm:t>
    </dgm:pt>
    <dgm:pt modelId="{EF5AA8EA-889D-4BC1-8B6C-A997D4B6E362}" type="parTrans" cxnId="{9E5816EA-C7C6-483A-91AC-658FF79D5A19}">
      <dgm:prSet/>
      <dgm:spPr/>
      <dgm:t>
        <a:bodyPr/>
        <a:lstStyle/>
        <a:p>
          <a:endParaRPr lang="ru-RU"/>
        </a:p>
      </dgm:t>
    </dgm:pt>
    <dgm:pt modelId="{78B50093-3865-425B-BBB9-4B887C631611}" type="sibTrans" cxnId="{9E5816EA-C7C6-483A-91AC-658FF79D5A19}">
      <dgm:prSet/>
      <dgm:spPr/>
      <dgm:t>
        <a:bodyPr/>
        <a:lstStyle/>
        <a:p>
          <a:endParaRPr lang="ru-RU"/>
        </a:p>
      </dgm:t>
    </dgm:pt>
    <dgm:pt modelId="{CFC3BE81-B1E3-46C1-8405-832561A816F3}">
      <dgm:prSet phldrT="[Текст]"/>
      <dgm:spPr/>
      <dgm:t>
        <a:bodyPr/>
        <a:lstStyle/>
        <a:p>
          <a:r>
            <a:rPr lang="ru-RU" b="0" i="1" dirty="0" smtClean="0"/>
            <a:t>Типізація</a:t>
          </a:r>
        </a:p>
        <a:p>
          <a:r>
            <a:rPr lang="ru-RU" b="0" i="0" dirty="0" smtClean="0"/>
            <a:t>(виділення суттєвого, яке повторюється в однорідних образах (так створюється, як правило, художній образ)</a:t>
          </a:r>
          <a:endParaRPr lang="ru-RU" dirty="0"/>
        </a:p>
      </dgm:t>
    </dgm:pt>
    <dgm:pt modelId="{30E9EF42-3F0E-4237-A2ED-127237AA1B55}" type="parTrans" cxnId="{69AC560C-2AFF-434D-9BE2-C2E5E64534C5}">
      <dgm:prSet/>
      <dgm:spPr/>
      <dgm:t>
        <a:bodyPr/>
        <a:lstStyle/>
        <a:p>
          <a:endParaRPr lang="ru-RU"/>
        </a:p>
      </dgm:t>
    </dgm:pt>
    <dgm:pt modelId="{8E681983-1016-46FF-AE99-D01716D6BA9C}" type="sibTrans" cxnId="{69AC560C-2AFF-434D-9BE2-C2E5E64534C5}">
      <dgm:prSet/>
      <dgm:spPr/>
      <dgm:t>
        <a:bodyPr/>
        <a:lstStyle/>
        <a:p>
          <a:endParaRPr lang="ru-RU"/>
        </a:p>
      </dgm:t>
    </dgm:pt>
    <dgm:pt modelId="{5A707DE4-2DEE-4E6A-827E-E7F1DFD6C025}">
      <dgm:prSet phldrT="[Текст]" phldr="1"/>
      <dgm:spPr/>
      <dgm:t>
        <a:bodyPr/>
        <a:lstStyle/>
        <a:p>
          <a:endParaRPr lang="ru-RU" dirty="0"/>
        </a:p>
      </dgm:t>
    </dgm:pt>
    <dgm:pt modelId="{594E218C-A838-4CBA-8DEB-F5112134AEBC}" type="parTrans" cxnId="{830DD835-9BFF-40AC-B2E1-45EFCE830718}">
      <dgm:prSet/>
      <dgm:spPr/>
      <dgm:t>
        <a:bodyPr/>
        <a:lstStyle/>
        <a:p>
          <a:endParaRPr lang="ru-RU"/>
        </a:p>
      </dgm:t>
    </dgm:pt>
    <dgm:pt modelId="{F1CC57B2-977F-425E-A986-536AF142BC54}" type="sibTrans" cxnId="{830DD835-9BFF-40AC-B2E1-45EFCE830718}">
      <dgm:prSet/>
      <dgm:spPr/>
      <dgm:t>
        <a:bodyPr/>
        <a:lstStyle/>
        <a:p>
          <a:endParaRPr lang="ru-RU"/>
        </a:p>
      </dgm:t>
    </dgm:pt>
    <dgm:pt modelId="{2189055A-024B-4F94-B803-8CE7976C8E4C}">
      <dgm:prSet phldrT="[Текст]" phldr="1"/>
      <dgm:spPr/>
      <dgm:t>
        <a:bodyPr/>
        <a:lstStyle/>
        <a:p>
          <a:endParaRPr lang="ru-RU" dirty="0"/>
        </a:p>
      </dgm:t>
    </dgm:pt>
    <dgm:pt modelId="{70FEF224-58D0-4346-8F9B-EA3F4420CD61}" type="parTrans" cxnId="{DB868F36-B831-4D92-9884-CED3074DFBB4}">
      <dgm:prSet/>
      <dgm:spPr/>
      <dgm:t>
        <a:bodyPr/>
        <a:lstStyle/>
        <a:p>
          <a:endParaRPr lang="ru-RU"/>
        </a:p>
      </dgm:t>
    </dgm:pt>
    <dgm:pt modelId="{0495A648-E897-40A8-91EB-30CB5FEB00CF}" type="sibTrans" cxnId="{DB868F36-B831-4D92-9884-CED3074DFBB4}">
      <dgm:prSet/>
      <dgm:spPr/>
      <dgm:t>
        <a:bodyPr/>
        <a:lstStyle/>
        <a:p>
          <a:endParaRPr lang="ru-RU"/>
        </a:p>
      </dgm:t>
    </dgm:pt>
    <dgm:pt modelId="{C0D6B5B4-872D-4F99-947A-EAE8F775C88F}">
      <dgm:prSet/>
      <dgm:spPr/>
      <dgm:t>
        <a:bodyPr/>
        <a:lstStyle/>
        <a:p>
          <a:r>
            <a:rPr lang="ru-RU" b="0" i="1" dirty="0" smtClean="0"/>
            <a:t>Гіперболізація</a:t>
          </a:r>
        </a:p>
        <a:p>
          <a:r>
            <a:rPr lang="ru-RU" b="0" i="0" dirty="0" smtClean="0"/>
            <a:t>(характеризується збільшенням або зменшенням предмета, а також аналогічною зміною окремих частин; крім того, може змінюватися і кількість окремих частин (Змій Горинич з трьома та більше головами тощо)</a:t>
          </a:r>
          <a:endParaRPr lang="ru-RU" dirty="0"/>
        </a:p>
      </dgm:t>
    </dgm:pt>
    <dgm:pt modelId="{1AE31614-1BE5-4CB0-AD31-48B6A4EC086E}" type="parTrans" cxnId="{9C2D2EEE-876D-4A6E-9778-4833EE31F7D3}">
      <dgm:prSet/>
      <dgm:spPr/>
      <dgm:t>
        <a:bodyPr/>
        <a:lstStyle/>
        <a:p>
          <a:endParaRPr lang="ru-RU"/>
        </a:p>
      </dgm:t>
    </dgm:pt>
    <dgm:pt modelId="{22AEDC90-1D84-4CE4-8BD4-FF78472B5821}" type="sibTrans" cxnId="{9C2D2EEE-876D-4A6E-9778-4833EE31F7D3}">
      <dgm:prSet/>
      <dgm:spPr/>
      <dgm:t>
        <a:bodyPr/>
        <a:lstStyle/>
        <a:p>
          <a:endParaRPr lang="ru-RU"/>
        </a:p>
      </dgm:t>
    </dgm:pt>
    <dgm:pt modelId="{9D70EAB8-F33B-4D9B-A33B-6878DBE132F1}">
      <dgm:prSet/>
      <dgm:spPr/>
      <dgm:t>
        <a:bodyPr/>
        <a:lstStyle/>
        <a:p>
          <a:r>
            <a:rPr lang="ru-RU" b="0" i="1" dirty="0" smtClean="0"/>
            <a:t>Загострення</a:t>
          </a:r>
        </a:p>
        <a:p>
          <a:r>
            <a:rPr lang="ru-RU" b="0" i="0" dirty="0" smtClean="0"/>
            <a:t>(підкреслювання окремих ознак. Саме на базі загострення створюються шаржі та карикатури)</a:t>
          </a:r>
          <a:endParaRPr lang="ru-RU" dirty="0"/>
        </a:p>
      </dgm:t>
    </dgm:pt>
    <dgm:pt modelId="{CB4D7B23-225C-47F4-9C8E-9136CAF64907}" type="parTrans" cxnId="{0CFBDFB2-B685-47D4-9143-85675437AF1A}">
      <dgm:prSet/>
      <dgm:spPr/>
    </dgm:pt>
    <dgm:pt modelId="{49206AC6-DD4A-449C-80E3-80A76EF63CDA}" type="sibTrans" cxnId="{0CFBDFB2-B685-47D4-9143-85675437AF1A}">
      <dgm:prSet/>
      <dgm:spPr/>
    </dgm:pt>
    <dgm:pt modelId="{1CDF1066-914B-4CDE-8491-B59EC6FA9CD2}" type="pres">
      <dgm:prSet presAssocID="{360156A2-5E10-48C6-AB26-982D6681A1F8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73FEE5-25D9-4664-9688-41DEB55255CE}" type="pres">
      <dgm:prSet presAssocID="{360156A2-5E10-48C6-AB26-982D6681A1F8}" presName="matrix" presStyleCnt="0"/>
      <dgm:spPr/>
    </dgm:pt>
    <dgm:pt modelId="{E2CD27C6-D8DC-4BE4-9935-281979BBB147}" type="pres">
      <dgm:prSet presAssocID="{360156A2-5E10-48C6-AB26-982D6681A1F8}" presName="tile1" presStyleLbl="node1" presStyleIdx="0" presStyleCnt="4"/>
      <dgm:spPr/>
      <dgm:t>
        <a:bodyPr/>
        <a:lstStyle/>
        <a:p>
          <a:endParaRPr lang="ru-RU"/>
        </a:p>
      </dgm:t>
    </dgm:pt>
    <dgm:pt modelId="{315D563F-2838-4BCE-BAC8-EFEDD40A6C86}" type="pres">
      <dgm:prSet presAssocID="{360156A2-5E10-48C6-AB26-982D6681A1F8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247585-5F35-4628-B258-1D5FCE6C42CD}" type="pres">
      <dgm:prSet presAssocID="{360156A2-5E10-48C6-AB26-982D6681A1F8}" presName="tile2" presStyleLbl="node1" presStyleIdx="1" presStyleCnt="4"/>
      <dgm:spPr/>
      <dgm:t>
        <a:bodyPr/>
        <a:lstStyle/>
        <a:p>
          <a:endParaRPr lang="ru-RU"/>
        </a:p>
      </dgm:t>
    </dgm:pt>
    <dgm:pt modelId="{CC8A5AB4-EA42-4748-BEA4-F75BF174158E}" type="pres">
      <dgm:prSet presAssocID="{360156A2-5E10-48C6-AB26-982D6681A1F8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5EEF0-35AF-4CA2-A79D-0C978D83DC67}" type="pres">
      <dgm:prSet presAssocID="{360156A2-5E10-48C6-AB26-982D6681A1F8}" presName="tile3" presStyleLbl="node1" presStyleIdx="2" presStyleCnt="4"/>
      <dgm:spPr/>
      <dgm:t>
        <a:bodyPr/>
        <a:lstStyle/>
        <a:p>
          <a:endParaRPr lang="ru-RU"/>
        </a:p>
      </dgm:t>
    </dgm:pt>
    <dgm:pt modelId="{8DE7E368-65C6-4177-A484-DF1BB751B723}" type="pres">
      <dgm:prSet presAssocID="{360156A2-5E10-48C6-AB26-982D6681A1F8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650AE-2DA8-4883-85FD-238C95F898F6}" type="pres">
      <dgm:prSet presAssocID="{360156A2-5E10-48C6-AB26-982D6681A1F8}" presName="tile4" presStyleLbl="node1" presStyleIdx="3" presStyleCnt="4"/>
      <dgm:spPr/>
      <dgm:t>
        <a:bodyPr/>
        <a:lstStyle/>
        <a:p>
          <a:endParaRPr lang="ru-RU"/>
        </a:p>
      </dgm:t>
    </dgm:pt>
    <dgm:pt modelId="{5B4ACFD0-F16A-4302-9A16-1B4C157AD20D}" type="pres">
      <dgm:prSet presAssocID="{360156A2-5E10-48C6-AB26-982D6681A1F8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CC83A-68AE-4C95-9034-08719BF67B13}" type="pres">
      <dgm:prSet presAssocID="{360156A2-5E10-48C6-AB26-982D6681A1F8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21E8EF7A-9E34-4768-BEF4-A76EFCAE9A84}" type="presOf" srcId="{D8371F66-075A-4015-B778-36651E0A609C}" destId="{E2CD27C6-D8DC-4BE4-9935-281979BBB147}" srcOrd="0" destOrd="0" presId="urn:microsoft.com/office/officeart/2005/8/layout/matrix1"/>
    <dgm:cxn modelId="{691A73E4-A896-4DB6-A190-8B46152258F6}" type="presOf" srcId="{D8371F66-075A-4015-B778-36651E0A609C}" destId="{315D563F-2838-4BCE-BAC8-EFEDD40A6C86}" srcOrd="1" destOrd="0" presId="urn:microsoft.com/office/officeart/2005/8/layout/matrix1"/>
    <dgm:cxn modelId="{E2619FE0-6191-44D9-9AC9-A338A37BD5E6}" type="presOf" srcId="{CFC3BE81-B1E3-46C1-8405-832561A816F3}" destId="{54C650AE-2DA8-4883-85FD-238C95F898F6}" srcOrd="0" destOrd="0" presId="urn:microsoft.com/office/officeart/2005/8/layout/matrix1"/>
    <dgm:cxn modelId="{41FBA6B1-963E-4591-AEFA-A6AAB4629D42}" type="presOf" srcId="{C0D6B5B4-872D-4F99-947A-EAE8F775C88F}" destId="{FD247585-5F35-4628-B258-1D5FCE6C42CD}" srcOrd="0" destOrd="0" presId="urn:microsoft.com/office/officeart/2005/8/layout/matrix1"/>
    <dgm:cxn modelId="{9E5816EA-C7C6-483A-91AC-658FF79D5A19}" srcId="{6C8FD20A-6A5A-4301-9D23-FE83E94BE7BE}" destId="{D8371F66-075A-4015-B778-36651E0A609C}" srcOrd="0" destOrd="0" parTransId="{EF5AA8EA-889D-4BC1-8B6C-A997D4B6E362}" sibTransId="{78B50093-3865-425B-BBB9-4B887C631611}"/>
    <dgm:cxn modelId="{5FC1C49C-BFE0-4D17-BA8C-BD36FB4B6F56}" type="presOf" srcId="{9D70EAB8-F33B-4D9B-A33B-6878DBE132F1}" destId="{8DE7E368-65C6-4177-A484-DF1BB751B723}" srcOrd="1" destOrd="0" presId="urn:microsoft.com/office/officeart/2005/8/layout/matrix1"/>
    <dgm:cxn modelId="{0AC320D3-BA85-4D1A-B51D-9F6AB796A945}" srcId="{360156A2-5E10-48C6-AB26-982D6681A1F8}" destId="{6C8FD20A-6A5A-4301-9D23-FE83E94BE7BE}" srcOrd="0" destOrd="0" parTransId="{308BC64A-99F4-42E4-BDF6-9073D9B49409}" sibTransId="{AAC165DD-AE55-4673-99A1-AB12F9F53A5A}"/>
    <dgm:cxn modelId="{6914F8AD-E591-4606-B170-3D7D9B22BFED}" type="presOf" srcId="{360156A2-5E10-48C6-AB26-982D6681A1F8}" destId="{1CDF1066-914B-4CDE-8491-B59EC6FA9CD2}" srcOrd="0" destOrd="0" presId="urn:microsoft.com/office/officeart/2005/8/layout/matrix1"/>
    <dgm:cxn modelId="{DB868F36-B831-4D92-9884-CED3074DFBB4}" srcId="{6C8FD20A-6A5A-4301-9D23-FE83E94BE7BE}" destId="{2189055A-024B-4F94-B803-8CE7976C8E4C}" srcOrd="5" destOrd="0" parTransId="{70FEF224-58D0-4346-8F9B-EA3F4420CD61}" sibTransId="{0495A648-E897-40A8-91EB-30CB5FEB00CF}"/>
    <dgm:cxn modelId="{0CFBDFB2-B685-47D4-9143-85675437AF1A}" srcId="{6C8FD20A-6A5A-4301-9D23-FE83E94BE7BE}" destId="{9D70EAB8-F33B-4D9B-A33B-6878DBE132F1}" srcOrd="2" destOrd="0" parTransId="{CB4D7B23-225C-47F4-9C8E-9136CAF64907}" sibTransId="{49206AC6-DD4A-449C-80E3-80A76EF63CDA}"/>
    <dgm:cxn modelId="{9C2D2EEE-876D-4A6E-9778-4833EE31F7D3}" srcId="{6C8FD20A-6A5A-4301-9D23-FE83E94BE7BE}" destId="{C0D6B5B4-872D-4F99-947A-EAE8F775C88F}" srcOrd="1" destOrd="0" parTransId="{1AE31614-1BE5-4CB0-AD31-48B6A4EC086E}" sibTransId="{22AEDC90-1D84-4CE4-8BD4-FF78472B5821}"/>
    <dgm:cxn modelId="{26604C5B-820B-4C04-9319-8707E5468A56}" type="presOf" srcId="{9D70EAB8-F33B-4D9B-A33B-6878DBE132F1}" destId="{AEA5EEF0-35AF-4CA2-A79D-0C978D83DC67}" srcOrd="0" destOrd="0" presId="urn:microsoft.com/office/officeart/2005/8/layout/matrix1"/>
    <dgm:cxn modelId="{69AC560C-2AFF-434D-9BE2-C2E5E64534C5}" srcId="{6C8FD20A-6A5A-4301-9D23-FE83E94BE7BE}" destId="{CFC3BE81-B1E3-46C1-8405-832561A816F3}" srcOrd="3" destOrd="0" parTransId="{30E9EF42-3F0E-4237-A2ED-127237AA1B55}" sibTransId="{8E681983-1016-46FF-AE99-D01716D6BA9C}"/>
    <dgm:cxn modelId="{830DD835-9BFF-40AC-B2E1-45EFCE830718}" srcId="{6C8FD20A-6A5A-4301-9D23-FE83E94BE7BE}" destId="{5A707DE4-2DEE-4E6A-827E-E7F1DFD6C025}" srcOrd="4" destOrd="0" parTransId="{594E218C-A838-4CBA-8DEB-F5112134AEBC}" sibTransId="{F1CC57B2-977F-425E-A986-536AF142BC54}"/>
    <dgm:cxn modelId="{584DD87C-74DD-4295-9040-259D47147049}" type="presOf" srcId="{6C8FD20A-6A5A-4301-9D23-FE83E94BE7BE}" destId="{8BBCC83A-68AE-4C95-9034-08719BF67B13}" srcOrd="0" destOrd="0" presId="urn:microsoft.com/office/officeart/2005/8/layout/matrix1"/>
    <dgm:cxn modelId="{607B2A58-45C3-4021-9BD4-6BC2E3FDFB06}" type="presOf" srcId="{CFC3BE81-B1E3-46C1-8405-832561A816F3}" destId="{5B4ACFD0-F16A-4302-9A16-1B4C157AD20D}" srcOrd="1" destOrd="0" presId="urn:microsoft.com/office/officeart/2005/8/layout/matrix1"/>
    <dgm:cxn modelId="{23A7E369-992D-47D7-805B-944F46B8930A}" type="presOf" srcId="{C0D6B5B4-872D-4F99-947A-EAE8F775C88F}" destId="{CC8A5AB4-EA42-4748-BEA4-F75BF174158E}" srcOrd="1" destOrd="0" presId="urn:microsoft.com/office/officeart/2005/8/layout/matrix1"/>
    <dgm:cxn modelId="{99F1E581-64B1-4006-B8CA-140446BAB7D7}" type="presParOf" srcId="{1CDF1066-914B-4CDE-8491-B59EC6FA9CD2}" destId="{BF73FEE5-25D9-4664-9688-41DEB55255CE}" srcOrd="0" destOrd="0" presId="urn:microsoft.com/office/officeart/2005/8/layout/matrix1"/>
    <dgm:cxn modelId="{3DD74A66-07EC-41E2-BCBA-350C0ECCF4A4}" type="presParOf" srcId="{BF73FEE5-25D9-4664-9688-41DEB55255CE}" destId="{E2CD27C6-D8DC-4BE4-9935-281979BBB147}" srcOrd="0" destOrd="0" presId="urn:microsoft.com/office/officeart/2005/8/layout/matrix1"/>
    <dgm:cxn modelId="{4C8A3AF7-D993-46F2-A610-3435AC77494D}" type="presParOf" srcId="{BF73FEE5-25D9-4664-9688-41DEB55255CE}" destId="{315D563F-2838-4BCE-BAC8-EFEDD40A6C86}" srcOrd="1" destOrd="0" presId="urn:microsoft.com/office/officeart/2005/8/layout/matrix1"/>
    <dgm:cxn modelId="{5EF8C410-E0D2-432B-AF72-40C3D050A121}" type="presParOf" srcId="{BF73FEE5-25D9-4664-9688-41DEB55255CE}" destId="{FD247585-5F35-4628-B258-1D5FCE6C42CD}" srcOrd="2" destOrd="0" presId="urn:microsoft.com/office/officeart/2005/8/layout/matrix1"/>
    <dgm:cxn modelId="{79E0508C-22D8-4E4F-96BD-2DED959C8302}" type="presParOf" srcId="{BF73FEE5-25D9-4664-9688-41DEB55255CE}" destId="{CC8A5AB4-EA42-4748-BEA4-F75BF174158E}" srcOrd="3" destOrd="0" presId="urn:microsoft.com/office/officeart/2005/8/layout/matrix1"/>
    <dgm:cxn modelId="{417D5C13-84A3-4A02-AB2D-4D90A9E6FE2C}" type="presParOf" srcId="{BF73FEE5-25D9-4664-9688-41DEB55255CE}" destId="{AEA5EEF0-35AF-4CA2-A79D-0C978D83DC67}" srcOrd="4" destOrd="0" presId="urn:microsoft.com/office/officeart/2005/8/layout/matrix1"/>
    <dgm:cxn modelId="{6EDAC833-7945-45D0-81E9-21D01E7EA2CF}" type="presParOf" srcId="{BF73FEE5-25D9-4664-9688-41DEB55255CE}" destId="{8DE7E368-65C6-4177-A484-DF1BB751B723}" srcOrd="5" destOrd="0" presId="urn:microsoft.com/office/officeart/2005/8/layout/matrix1"/>
    <dgm:cxn modelId="{E3C7B8A4-8824-42D8-AAEE-178523917887}" type="presParOf" srcId="{BF73FEE5-25D9-4664-9688-41DEB55255CE}" destId="{54C650AE-2DA8-4883-85FD-238C95F898F6}" srcOrd="6" destOrd="0" presId="urn:microsoft.com/office/officeart/2005/8/layout/matrix1"/>
    <dgm:cxn modelId="{BA5CE507-573C-4517-8463-415FF2B65E99}" type="presParOf" srcId="{BF73FEE5-25D9-4664-9688-41DEB55255CE}" destId="{5B4ACFD0-F16A-4302-9A16-1B4C157AD20D}" srcOrd="7" destOrd="0" presId="urn:microsoft.com/office/officeart/2005/8/layout/matrix1"/>
    <dgm:cxn modelId="{9E683232-DB6F-496B-A0D8-BA0E23C668B6}" type="presParOf" srcId="{1CDF1066-914B-4CDE-8491-B59EC6FA9CD2}" destId="{8BBCC83A-68AE-4C95-9034-08719BF67B1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719CE9-AE2D-480D-A0E5-9BA533532CD8}" type="doc">
      <dgm:prSet loTypeId="urn:microsoft.com/office/officeart/2005/8/layout/hProcess4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486B5D-693E-4C06-B509-49613EC547AA}">
      <dgm:prSet phldrT="[Текст]"/>
      <dgm:spPr/>
      <dgm:t>
        <a:bodyPr/>
        <a:lstStyle/>
        <a:p>
          <a:r>
            <a:rPr lang="uk-UA" dirty="0" smtClean="0"/>
            <a:t>Аналогія</a:t>
          </a:r>
          <a:endParaRPr lang="ru-RU" dirty="0"/>
        </a:p>
      </dgm:t>
    </dgm:pt>
    <dgm:pt modelId="{5D9570AF-8741-4415-869A-706FA812A2ED}" type="parTrans" cxnId="{C5BD90DE-FBE0-44E2-93B0-A200EE721D9D}">
      <dgm:prSet/>
      <dgm:spPr/>
      <dgm:t>
        <a:bodyPr/>
        <a:lstStyle/>
        <a:p>
          <a:endParaRPr lang="ru-RU"/>
        </a:p>
      </dgm:t>
    </dgm:pt>
    <dgm:pt modelId="{ACB53145-4355-4430-B4DE-C2256B86B7DB}" type="sibTrans" cxnId="{C5BD90DE-FBE0-44E2-93B0-A200EE721D9D}">
      <dgm:prSet/>
      <dgm:spPr/>
      <dgm:t>
        <a:bodyPr/>
        <a:lstStyle/>
        <a:p>
          <a:endParaRPr lang="ru-RU" dirty="0"/>
        </a:p>
      </dgm:t>
    </dgm:pt>
    <dgm:pt modelId="{3A12142C-CCBC-47F1-9668-E1D4929F3306}">
      <dgm:prSet phldrT="[Текст]"/>
      <dgm:spPr/>
      <dgm:t>
        <a:bodyPr/>
        <a:lstStyle/>
        <a:p>
          <a:r>
            <a:rPr lang="ru-RU" b="0" i="0" dirty="0" smtClean="0"/>
            <a:t>Є важливим прийомом створення творчого образу, коли будується образ, чимось схожий на реально існуючу річ, організм, дію.</a:t>
          </a:r>
          <a:endParaRPr lang="ru-RU" dirty="0"/>
        </a:p>
      </dgm:t>
    </dgm:pt>
    <dgm:pt modelId="{E2E23488-688B-4F92-BD6F-A9189C93075B}" type="parTrans" cxnId="{9A6DA035-3131-4989-93FA-E0F045B434B4}">
      <dgm:prSet/>
      <dgm:spPr/>
      <dgm:t>
        <a:bodyPr/>
        <a:lstStyle/>
        <a:p>
          <a:endParaRPr lang="ru-RU"/>
        </a:p>
      </dgm:t>
    </dgm:pt>
    <dgm:pt modelId="{6726A2CF-026C-42FD-9EC9-80491B36F149}" type="sibTrans" cxnId="{9A6DA035-3131-4989-93FA-E0F045B434B4}">
      <dgm:prSet/>
      <dgm:spPr/>
      <dgm:t>
        <a:bodyPr/>
        <a:lstStyle/>
        <a:p>
          <a:endParaRPr lang="ru-RU"/>
        </a:p>
      </dgm:t>
    </dgm:pt>
    <dgm:pt modelId="{931BC588-07E5-4070-8AA4-8F628454D72D}">
      <dgm:prSet phldrT="[Текст]"/>
      <dgm:spPr/>
      <dgm:t>
        <a:bodyPr/>
        <a:lstStyle/>
        <a:p>
          <a:r>
            <a:rPr lang="ru-RU" b="0" i="0" dirty="0" smtClean="0"/>
            <a:t>Дуже поширений прийом у технічній творчості - буває близькою, безпосередньою і віддаленою.</a:t>
          </a:r>
          <a:endParaRPr lang="ru-RU" dirty="0"/>
        </a:p>
      </dgm:t>
    </dgm:pt>
    <dgm:pt modelId="{57C6E52E-B38B-4CBC-9FCA-F56C8EB7386E}" type="parTrans" cxnId="{0056F1BA-DA04-4A00-B12D-88A5204002EA}">
      <dgm:prSet/>
      <dgm:spPr/>
      <dgm:t>
        <a:bodyPr/>
        <a:lstStyle/>
        <a:p>
          <a:endParaRPr lang="ru-RU"/>
        </a:p>
      </dgm:t>
    </dgm:pt>
    <dgm:pt modelId="{079CA554-EDC9-40AE-9462-2F5FEEC529B2}" type="sibTrans" cxnId="{0056F1BA-DA04-4A00-B12D-88A5204002EA}">
      <dgm:prSet/>
      <dgm:spPr/>
      <dgm:t>
        <a:bodyPr/>
        <a:lstStyle/>
        <a:p>
          <a:endParaRPr lang="ru-RU"/>
        </a:p>
      </dgm:t>
    </dgm:pt>
    <dgm:pt modelId="{D83C906E-9D3B-4F57-99B5-75FEC541FAD7}">
      <dgm:prSet phldrT="[Текст]"/>
      <dgm:spPr/>
      <dgm:t>
        <a:bodyPr/>
        <a:lstStyle/>
        <a:p>
          <a:r>
            <a:rPr lang="ru-RU" b="0" i="0" dirty="0" smtClean="0"/>
            <a:t>На цьому принципі ґрунтується спеціальна галузь знання біології та інженерної справи - біоніка.</a:t>
          </a:r>
          <a:endParaRPr lang="ru-RU" dirty="0"/>
        </a:p>
      </dgm:t>
    </dgm:pt>
    <dgm:pt modelId="{B84BE680-C447-4387-9382-EA27F62D15C3}" type="parTrans" cxnId="{06EF2065-515A-47C8-9739-19A1938128BF}">
      <dgm:prSet/>
      <dgm:spPr/>
      <dgm:t>
        <a:bodyPr/>
        <a:lstStyle/>
        <a:p>
          <a:endParaRPr lang="ru-RU"/>
        </a:p>
      </dgm:t>
    </dgm:pt>
    <dgm:pt modelId="{B400B6F1-0DC4-4917-AC02-61AB10216FD0}" type="sibTrans" cxnId="{06EF2065-515A-47C8-9739-19A1938128BF}">
      <dgm:prSet/>
      <dgm:spPr/>
      <dgm:t>
        <a:bodyPr/>
        <a:lstStyle/>
        <a:p>
          <a:endParaRPr lang="ru-RU" dirty="0"/>
        </a:p>
      </dgm:t>
    </dgm:pt>
    <dgm:pt modelId="{FB471061-68F2-4812-B76C-F8B18A57807F}">
      <dgm:prSet phldrT="[Текст]"/>
      <dgm:spPr/>
      <dgm:t>
        <a:bodyPr/>
        <a:lstStyle/>
        <a:p>
          <a:r>
            <a:rPr lang="ru-RU" b="0" i="0" dirty="0" smtClean="0"/>
            <a:t>Біоніка виділяє певні якості живих організмів і застосовує їх для створення механізмів.</a:t>
          </a:r>
          <a:endParaRPr lang="ru-RU" dirty="0"/>
        </a:p>
      </dgm:t>
    </dgm:pt>
    <dgm:pt modelId="{189A2949-1AFE-4C6D-992B-1ABCA773809C}" type="parTrans" cxnId="{56042038-F118-4533-8DBE-0999A51D3B19}">
      <dgm:prSet/>
      <dgm:spPr/>
      <dgm:t>
        <a:bodyPr/>
        <a:lstStyle/>
        <a:p>
          <a:endParaRPr lang="ru-RU"/>
        </a:p>
      </dgm:t>
    </dgm:pt>
    <dgm:pt modelId="{3AC0B9B6-85AF-4292-8A01-171AF3E78518}" type="sibTrans" cxnId="{56042038-F118-4533-8DBE-0999A51D3B19}">
      <dgm:prSet/>
      <dgm:spPr/>
      <dgm:t>
        <a:bodyPr/>
        <a:lstStyle/>
        <a:p>
          <a:endParaRPr lang="ru-RU"/>
        </a:p>
      </dgm:t>
    </dgm:pt>
    <dgm:pt modelId="{AA0B02CD-ECAF-4443-BB21-261947D0AC89}">
      <dgm:prSet phldrT="[Текст]"/>
      <dgm:spPr/>
      <dgm:t>
        <a:bodyPr/>
        <a:lstStyle/>
        <a:p>
          <a:r>
            <a:rPr lang="ru-RU" b="0" i="0" dirty="0" smtClean="0"/>
            <a:t>Так було створено багато нині діючих приладів (наприклад, локатор - аналог органів орієнтації кажана).</a:t>
          </a:r>
          <a:endParaRPr lang="ru-RU" dirty="0"/>
        </a:p>
      </dgm:t>
    </dgm:pt>
    <dgm:pt modelId="{ED700984-4DFE-419C-B2E1-312304A401AE}" type="parTrans" cxnId="{6C37109B-8F1F-4FF1-9139-8F54D880966A}">
      <dgm:prSet/>
      <dgm:spPr/>
      <dgm:t>
        <a:bodyPr/>
        <a:lstStyle/>
        <a:p>
          <a:endParaRPr lang="ru-RU"/>
        </a:p>
      </dgm:t>
    </dgm:pt>
    <dgm:pt modelId="{F402FA3E-095B-4D94-B1B5-F5DC0001D059}" type="sibTrans" cxnId="{6C37109B-8F1F-4FF1-9139-8F54D880966A}">
      <dgm:prSet/>
      <dgm:spPr/>
      <dgm:t>
        <a:bodyPr/>
        <a:lstStyle/>
        <a:p>
          <a:endParaRPr lang="ru-RU"/>
        </a:p>
      </dgm:t>
    </dgm:pt>
    <dgm:pt modelId="{88F05FD0-4C76-4A5B-A9B3-C9A41E73F0D2}">
      <dgm:prSet phldrT="[Текст]"/>
      <dgm:spPr/>
      <dgm:t>
        <a:bodyPr/>
        <a:lstStyle/>
        <a:p>
          <a:r>
            <a:rPr lang="ru-RU" b="0" i="0" dirty="0" smtClean="0"/>
            <a:t>Володіння цим прийомом - один із провідних компонентів здатності до конструювання, інженерної справи та винахідництва.</a:t>
          </a:r>
          <a:endParaRPr lang="ru-RU" dirty="0"/>
        </a:p>
      </dgm:t>
    </dgm:pt>
    <dgm:pt modelId="{3BA68B1A-403D-478F-9221-1FD4BB07CDB5}" type="parTrans" cxnId="{A7E0D4DC-D645-4C7E-A24A-468CD530D244}">
      <dgm:prSet/>
      <dgm:spPr/>
      <dgm:t>
        <a:bodyPr/>
        <a:lstStyle/>
        <a:p>
          <a:endParaRPr lang="ru-RU"/>
        </a:p>
      </dgm:t>
    </dgm:pt>
    <dgm:pt modelId="{D3D2E452-D211-4A21-A3F9-61FA9F47D967}" type="sibTrans" cxnId="{A7E0D4DC-D645-4C7E-A24A-468CD530D244}">
      <dgm:prSet/>
      <dgm:spPr/>
      <dgm:t>
        <a:bodyPr/>
        <a:lstStyle/>
        <a:p>
          <a:endParaRPr lang="ru-RU"/>
        </a:p>
      </dgm:t>
    </dgm:pt>
    <dgm:pt modelId="{D9734E2A-13E2-4D0F-BB2B-8C173F6A1612}" type="pres">
      <dgm:prSet presAssocID="{2F719CE9-AE2D-480D-A0E5-9BA533532C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CDB40F-FBD8-4908-9AF3-AD8D35FFE2BB}" type="pres">
      <dgm:prSet presAssocID="{2F719CE9-AE2D-480D-A0E5-9BA533532CD8}" presName="tSp" presStyleCnt="0"/>
      <dgm:spPr/>
    </dgm:pt>
    <dgm:pt modelId="{D8D8E35B-CD4E-47EC-A5B3-9039E62F1312}" type="pres">
      <dgm:prSet presAssocID="{2F719CE9-AE2D-480D-A0E5-9BA533532CD8}" presName="bSp" presStyleCnt="0"/>
      <dgm:spPr/>
    </dgm:pt>
    <dgm:pt modelId="{2029EDC7-1DFA-4957-B881-AE0BA4298393}" type="pres">
      <dgm:prSet presAssocID="{2F719CE9-AE2D-480D-A0E5-9BA533532CD8}" presName="process" presStyleCnt="0"/>
      <dgm:spPr/>
    </dgm:pt>
    <dgm:pt modelId="{3041AA10-8ECA-4850-8861-8F7CEDD5BDA6}" type="pres">
      <dgm:prSet presAssocID="{83486B5D-693E-4C06-B509-49613EC547AA}" presName="composite1" presStyleCnt="0"/>
      <dgm:spPr/>
    </dgm:pt>
    <dgm:pt modelId="{E8097A45-0283-4BD4-A310-45B33C02368C}" type="pres">
      <dgm:prSet presAssocID="{83486B5D-693E-4C06-B509-49613EC547AA}" presName="dummyNode1" presStyleLbl="node1" presStyleIdx="0" presStyleCnt="3"/>
      <dgm:spPr/>
    </dgm:pt>
    <dgm:pt modelId="{827ACFEB-10F2-4D49-AD0D-224CDCD27570}" type="pres">
      <dgm:prSet presAssocID="{83486B5D-693E-4C06-B509-49613EC547AA}" presName="childNode1" presStyleLbl="bgAcc1" presStyleIdx="0" presStyleCnt="3" custScaleX="200484" custScaleY="260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45A344-23EE-4D8A-93C7-510268C63640}" type="pres">
      <dgm:prSet presAssocID="{83486B5D-693E-4C06-B509-49613EC547AA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DE8D2-36D9-48A2-8305-394CE2609EC7}" type="pres">
      <dgm:prSet presAssocID="{83486B5D-693E-4C06-B509-49613EC547AA}" presName="parentNode1" presStyleLbl="node1" presStyleIdx="0" presStyleCnt="3" custScaleX="148477" custScaleY="249703" custLinFactY="95525" custLinFactNeighborX="-4171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36D6C9-88B2-4BBC-82D8-818A85744107}" type="pres">
      <dgm:prSet presAssocID="{83486B5D-693E-4C06-B509-49613EC547AA}" presName="connSite1" presStyleCnt="0"/>
      <dgm:spPr/>
    </dgm:pt>
    <dgm:pt modelId="{99F31A3C-1CEB-4B29-AE88-F74543B592E1}" type="pres">
      <dgm:prSet presAssocID="{ACB53145-4355-4430-B4DE-C2256B86B7DB}" presName="Name9" presStyleLbl="sibTrans2D1" presStyleIdx="0" presStyleCnt="2" custLinFactNeighborX="6495" custLinFactNeighborY="2363"/>
      <dgm:spPr/>
      <dgm:t>
        <a:bodyPr/>
        <a:lstStyle/>
        <a:p>
          <a:endParaRPr lang="ru-RU"/>
        </a:p>
      </dgm:t>
    </dgm:pt>
    <dgm:pt modelId="{24DA871A-AAAB-42CD-91F3-7E11C37AD641}" type="pres">
      <dgm:prSet presAssocID="{D83C906E-9D3B-4F57-99B5-75FEC541FAD7}" presName="composite2" presStyleCnt="0"/>
      <dgm:spPr/>
    </dgm:pt>
    <dgm:pt modelId="{31F7EDED-FD90-4DDD-BBF7-CCEB4B80160D}" type="pres">
      <dgm:prSet presAssocID="{D83C906E-9D3B-4F57-99B5-75FEC541FAD7}" presName="dummyNode2" presStyleLbl="node1" presStyleIdx="0" presStyleCnt="3"/>
      <dgm:spPr/>
    </dgm:pt>
    <dgm:pt modelId="{3E2365D0-04C8-42BC-9284-8CC5CD111B2B}" type="pres">
      <dgm:prSet presAssocID="{D83C906E-9D3B-4F57-99B5-75FEC541FAD7}" presName="childNode2" presStyleLbl="bgAcc1" presStyleIdx="1" presStyleCnt="3" custScaleX="163570" custScaleY="214911" custLinFactNeighborX="16683" custLinFactNeighborY="32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5CAE3-71FE-42D1-A298-E20D296D400C}" type="pres">
      <dgm:prSet presAssocID="{D83C906E-9D3B-4F57-99B5-75FEC541FAD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0E79A8-0F7D-4E45-9016-5C79FDD98B54}" type="pres">
      <dgm:prSet presAssocID="{D83C906E-9D3B-4F57-99B5-75FEC541FAD7}" presName="parentNode2" presStyleLbl="node1" presStyleIdx="1" presStyleCnt="3" custScaleX="183789" custScaleY="383699" custLinFactY="-100000" custLinFactNeighborX="-28484" custLinFactNeighborY="-1078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E8892-E267-4C5D-BF8C-37C41456B873}" type="pres">
      <dgm:prSet presAssocID="{D83C906E-9D3B-4F57-99B5-75FEC541FAD7}" presName="connSite2" presStyleCnt="0"/>
      <dgm:spPr/>
    </dgm:pt>
    <dgm:pt modelId="{281E8C3C-764C-4BAD-AC10-B20DDC206772}" type="pres">
      <dgm:prSet presAssocID="{B400B6F1-0DC4-4917-AC02-61AB10216FD0}" presName="Name18" presStyleLbl="sibTrans2D1" presStyleIdx="1" presStyleCnt="2"/>
      <dgm:spPr/>
      <dgm:t>
        <a:bodyPr/>
        <a:lstStyle/>
        <a:p>
          <a:endParaRPr lang="ru-RU"/>
        </a:p>
      </dgm:t>
    </dgm:pt>
    <dgm:pt modelId="{0FA16DEE-9D13-46A2-A726-D0A8A047C031}" type="pres">
      <dgm:prSet presAssocID="{88F05FD0-4C76-4A5B-A9B3-C9A41E73F0D2}" presName="composite1" presStyleCnt="0"/>
      <dgm:spPr/>
    </dgm:pt>
    <dgm:pt modelId="{D46A0783-5F08-41DC-9518-FBDE74D1712C}" type="pres">
      <dgm:prSet presAssocID="{88F05FD0-4C76-4A5B-A9B3-C9A41E73F0D2}" presName="dummyNode1" presStyleLbl="node1" presStyleIdx="1" presStyleCnt="3"/>
      <dgm:spPr/>
    </dgm:pt>
    <dgm:pt modelId="{8AA0C939-6B02-4545-A28A-FC6C8857913C}" type="pres">
      <dgm:prSet presAssocID="{88F05FD0-4C76-4A5B-A9B3-C9A41E73F0D2}" presName="childNode1" presStyleLbl="bgAcc1" presStyleIdx="2" presStyleCnt="3">
        <dgm:presLayoutVars>
          <dgm:bulletEnabled val="1"/>
        </dgm:presLayoutVars>
      </dgm:prSet>
      <dgm:spPr/>
    </dgm:pt>
    <dgm:pt modelId="{6EFF8701-BF6C-4B2A-9A2C-F829A6FD8C7E}" type="pres">
      <dgm:prSet presAssocID="{88F05FD0-4C76-4A5B-A9B3-C9A41E73F0D2}" presName="childNode1tx" presStyleLbl="bgAcc1" presStyleIdx="2" presStyleCnt="3">
        <dgm:presLayoutVars>
          <dgm:bulletEnabled val="1"/>
        </dgm:presLayoutVars>
      </dgm:prSet>
      <dgm:spPr/>
    </dgm:pt>
    <dgm:pt modelId="{B7C16424-B000-4C57-BE1F-6D4726DF1900}" type="pres">
      <dgm:prSet presAssocID="{88F05FD0-4C76-4A5B-A9B3-C9A41E73F0D2}" presName="parentNode1" presStyleLbl="node1" presStyleIdx="2" presStyleCnt="3" custScaleX="142333" custScaleY="351627" custLinFactNeighborX="-11047" custLinFactNeighborY="-93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1DF4AC-CA4E-42AF-AEA2-4BC822B7F007}" type="pres">
      <dgm:prSet presAssocID="{88F05FD0-4C76-4A5B-A9B3-C9A41E73F0D2}" presName="connSite1" presStyleCnt="0"/>
      <dgm:spPr/>
    </dgm:pt>
  </dgm:ptLst>
  <dgm:cxnLst>
    <dgm:cxn modelId="{6C37109B-8F1F-4FF1-9139-8F54D880966A}" srcId="{D83C906E-9D3B-4F57-99B5-75FEC541FAD7}" destId="{AA0B02CD-ECAF-4443-BB21-261947D0AC89}" srcOrd="1" destOrd="0" parTransId="{ED700984-4DFE-419C-B2E1-312304A401AE}" sibTransId="{F402FA3E-095B-4D94-B1B5-F5DC0001D059}"/>
    <dgm:cxn modelId="{FEBDDC24-447F-4C61-BC26-E827FAC920EC}" type="presOf" srcId="{88F05FD0-4C76-4A5B-A9B3-C9A41E73F0D2}" destId="{B7C16424-B000-4C57-BE1F-6D4726DF1900}" srcOrd="0" destOrd="0" presId="urn:microsoft.com/office/officeart/2005/8/layout/hProcess4"/>
    <dgm:cxn modelId="{92F89DB7-85DA-4EEA-82BB-BA69C04CF49F}" type="presOf" srcId="{AA0B02CD-ECAF-4443-BB21-261947D0AC89}" destId="{1255CAE3-71FE-42D1-A298-E20D296D400C}" srcOrd="1" destOrd="1" presId="urn:microsoft.com/office/officeart/2005/8/layout/hProcess4"/>
    <dgm:cxn modelId="{A7E0D4DC-D645-4C7E-A24A-468CD530D244}" srcId="{2F719CE9-AE2D-480D-A0E5-9BA533532CD8}" destId="{88F05FD0-4C76-4A5B-A9B3-C9A41E73F0D2}" srcOrd="2" destOrd="0" parTransId="{3BA68B1A-403D-478F-9221-1FD4BB07CDB5}" sibTransId="{D3D2E452-D211-4A21-A3F9-61FA9F47D967}"/>
    <dgm:cxn modelId="{08DA0065-7D46-4513-82BB-9FEF08B4E2B4}" type="presOf" srcId="{ACB53145-4355-4430-B4DE-C2256B86B7DB}" destId="{99F31A3C-1CEB-4B29-AE88-F74543B592E1}" srcOrd="0" destOrd="0" presId="urn:microsoft.com/office/officeart/2005/8/layout/hProcess4"/>
    <dgm:cxn modelId="{AD0012DC-C2DD-4AD5-B1F7-0F33BE3E4F4C}" type="presOf" srcId="{83486B5D-693E-4C06-B509-49613EC547AA}" destId="{003DE8D2-36D9-48A2-8305-394CE2609EC7}" srcOrd="0" destOrd="0" presId="urn:microsoft.com/office/officeart/2005/8/layout/hProcess4"/>
    <dgm:cxn modelId="{06EF2065-515A-47C8-9739-19A1938128BF}" srcId="{2F719CE9-AE2D-480D-A0E5-9BA533532CD8}" destId="{D83C906E-9D3B-4F57-99B5-75FEC541FAD7}" srcOrd="1" destOrd="0" parTransId="{B84BE680-C447-4387-9382-EA27F62D15C3}" sibTransId="{B400B6F1-0DC4-4917-AC02-61AB10216FD0}"/>
    <dgm:cxn modelId="{29E491BF-6B2A-45FC-8283-B97EE92C040C}" type="presOf" srcId="{D83C906E-9D3B-4F57-99B5-75FEC541FAD7}" destId="{9D0E79A8-0F7D-4E45-9016-5C79FDD98B54}" srcOrd="0" destOrd="0" presId="urn:microsoft.com/office/officeart/2005/8/layout/hProcess4"/>
    <dgm:cxn modelId="{9A6DA035-3131-4989-93FA-E0F045B434B4}" srcId="{83486B5D-693E-4C06-B509-49613EC547AA}" destId="{3A12142C-CCBC-47F1-9668-E1D4929F3306}" srcOrd="0" destOrd="0" parTransId="{E2E23488-688B-4F92-BD6F-A9189C93075B}" sibTransId="{6726A2CF-026C-42FD-9EC9-80491B36F149}"/>
    <dgm:cxn modelId="{A6576A0E-9F30-4F55-8B5B-3856D4108629}" type="presOf" srcId="{FB471061-68F2-4812-B76C-F8B18A57807F}" destId="{3E2365D0-04C8-42BC-9284-8CC5CD111B2B}" srcOrd="0" destOrd="0" presId="urn:microsoft.com/office/officeart/2005/8/layout/hProcess4"/>
    <dgm:cxn modelId="{7077DF9E-BA1C-4044-A659-E5DACD940E8A}" type="presOf" srcId="{2F719CE9-AE2D-480D-A0E5-9BA533532CD8}" destId="{D9734E2A-13E2-4D0F-BB2B-8C173F6A1612}" srcOrd="0" destOrd="0" presId="urn:microsoft.com/office/officeart/2005/8/layout/hProcess4"/>
    <dgm:cxn modelId="{E3268C68-0296-4795-B8E0-08AABD7F451F}" type="presOf" srcId="{FB471061-68F2-4812-B76C-F8B18A57807F}" destId="{1255CAE3-71FE-42D1-A298-E20D296D400C}" srcOrd="1" destOrd="0" presId="urn:microsoft.com/office/officeart/2005/8/layout/hProcess4"/>
    <dgm:cxn modelId="{6895ADED-79E8-42C5-B2E9-F044B1353171}" type="presOf" srcId="{931BC588-07E5-4070-8AA4-8F628454D72D}" destId="{6345A344-23EE-4D8A-93C7-510268C63640}" srcOrd="1" destOrd="1" presId="urn:microsoft.com/office/officeart/2005/8/layout/hProcess4"/>
    <dgm:cxn modelId="{89ED4420-FD7F-4F84-88DB-279F45F230A1}" type="presOf" srcId="{B400B6F1-0DC4-4917-AC02-61AB10216FD0}" destId="{281E8C3C-764C-4BAD-AC10-B20DDC206772}" srcOrd="0" destOrd="0" presId="urn:microsoft.com/office/officeart/2005/8/layout/hProcess4"/>
    <dgm:cxn modelId="{CAECE5FE-1D9C-444F-989B-CB66E7295255}" type="presOf" srcId="{3A12142C-CCBC-47F1-9668-E1D4929F3306}" destId="{827ACFEB-10F2-4D49-AD0D-224CDCD27570}" srcOrd="0" destOrd="0" presId="urn:microsoft.com/office/officeart/2005/8/layout/hProcess4"/>
    <dgm:cxn modelId="{C5BD90DE-FBE0-44E2-93B0-A200EE721D9D}" srcId="{2F719CE9-AE2D-480D-A0E5-9BA533532CD8}" destId="{83486B5D-693E-4C06-B509-49613EC547AA}" srcOrd="0" destOrd="0" parTransId="{5D9570AF-8741-4415-869A-706FA812A2ED}" sibTransId="{ACB53145-4355-4430-B4DE-C2256B86B7DB}"/>
    <dgm:cxn modelId="{0BB93B7A-5E64-4948-9E4B-14AB74AFAB69}" type="presOf" srcId="{3A12142C-CCBC-47F1-9668-E1D4929F3306}" destId="{6345A344-23EE-4D8A-93C7-510268C63640}" srcOrd="1" destOrd="0" presId="urn:microsoft.com/office/officeart/2005/8/layout/hProcess4"/>
    <dgm:cxn modelId="{5683600A-41C4-42FA-B301-9E7D20894E4B}" type="presOf" srcId="{AA0B02CD-ECAF-4443-BB21-261947D0AC89}" destId="{3E2365D0-04C8-42BC-9284-8CC5CD111B2B}" srcOrd="0" destOrd="1" presId="urn:microsoft.com/office/officeart/2005/8/layout/hProcess4"/>
    <dgm:cxn modelId="{0056F1BA-DA04-4A00-B12D-88A5204002EA}" srcId="{83486B5D-693E-4C06-B509-49613EC547AA}" destId="{931BC588-07E5-4070-8AA4-8F628454D72D}" srcOrd="1" destOrd="0" parTransId="{57C6E52E-B38B-4CBC-9FCA-F56C8EB7386E}" sibTransId="{079CA554-EDC9-40AE-9462-2F5FEEC529B2}"/>
    <dgm:cxn modelId="{56042038-F118-4533-8DBE-0999A51D3B19}" srcId="{D83C906E-9D3B-4F57-99B5-75FEC541FAD7}" destId="{FB471061-68F2-4812-B76C-F8B18A57807F}" srcOrd="0" destOrd="0" parTransId="{189A2949-1AFE-4C6D-992B-1ABCA773809C}" sibTransId="{3AC0B9B6-85AF-4292-8A01-171AF3E78518}"/>
    <dgm:cxn modelId="{8D79A62B-E61E-4A53-B062-7CDC512B483C}" type="presOf" srcId="{931BC588-07E5-4070-8AA4-8F628454D72D}" destId="{827ACFEB-10F2-4D49-AD0D-224CDCD27570}" srcOrd="0" destOrd="1" presId="urn:microsoft.com/office/officeart/2005/8/layout/hProcess4"/>
    <dgm:cxn modelId="{A971D983-358F-457D-9C9A-664F0FD63406}" type="presParOf" srcId="{D9734E2A-13E2-4D0F-BB2B-8C173F6A1612}" destId="{3ACDB40F-FBD8-4908-9AF3-AD8D35FFE2BB}" srcOrd="0" destOrd="0" presId="urn:microsoft.com/office/officeart/2005/8/layout/hProcess4"/>
    <dgm:cxn modelId="{6496BE57-8BA2-473E-988C-8944D3A0BB98}" type="presParOf" srcId="{D9734E2A-13E2-4D0F-BB2B-8C173F6A1612}" destId="{D8D8E35B-CD4E-47EC-A5B3-9039E62F1312}" srcOrd="1" destOrd="0" presId="urn:microsoft.com/office/officeart/2005/8/layout/hProcess4"/>
    <dgm:cxn modelId="{3FF267D9-A9E7-45D2-BDB2-2224CE389736}" type="presParOf" srcId="{D9734E2A-13E2-4D0F-BB2B-8C173F6A1612}" destId="{2029EDC7-1DFA-4957-B881-AE0BA4298393}" srcOrd="2" destOrd="0" presId="urn:microsoft.com/office/officeart/2005/8/layout/hProcess4"/>
    <dgm:cxn modelId="{ED5DC058-8626-4D43-8617-97E65B02C24F}" type="presParOf" srcId="{2029EDC7-1DFA-4957-B881-AE0BA4298393}" destId="{3041AA10-8ECA-4850-8861-8F7CEDD5BDA6}" srcOrd="0" destOrd="0" presId="urn:microsoft.com/office/officeart/2005/8/layout/hProcess4"/>
    <dgm:cxn modelId="{96EB13DA-66DB-4E38-8B80-67C594874C07}" type="presParOf" srcId="{3041AA10-8ECA-4850-8861-8F7CEDD5BDA6}" destId="{E8097A45-0283-4BD4-A310-45B33C02368C}" srcOrd="0" destOrd="0" presId="urn:microsoft.com/office/officeart/2005/8/layout/hProcess4"/>
    <dgm:cxn modelId="{086A36AD-F2C2-4A00-AE19-4D283FB7C20F}" type="presParOf" srcId="{3041AA10-8ECA-4850-8861-8F7CEDD5BDA6}" destId="{827ACFEB-10F2-4D49-AD0D-224CDCD27570}" srcOrd="1" destOrd="0" presId="urn:microsoft.com/office/officeart/2005/8/layout/hProcess4"/>
    <dgm:cxn modelId="{E1668CDF-5AA4-4EF8-9685-56E89E28A83B}" type="presParOf" srcId="{3041AA10-8ECA-4850-8861-8F7CEDD5BDA6}" destId="{6345A344-23EE-4D8A-93C7-510268C63640}" srcOrd="2" destOrd="0" presId="urn:microsoft.com/office/officeart/2005/8/layout/hProcess4"/>
    <dgm:cxn modelId="{C0575AE1-042D-428F-9F0E-4F397230749A}" type="presParOf" srcId="{3041AA10-8ECA-4850-8861-8F7CEDD5BDA6}" destId="{003DE8D2-36D9-48A2-8305-394CE2609EC7}" srcOrd="3" destOrd="0" presId="urn:microsoft.com/office/officeart/2005/8/layout/hProcess4"/>
    <dgm:cxn modelId="{D7C33A87-7A78-4D54-8250-576F7F8358EF}" type="presParOf" srcId="{3041AA10-8ECA-4850-8861-8F7CEDD5BDA6}" destId="{B836D6C9-88B2-4BBC-82D8-818A85744107}" srcOrd="4" destOrd="0" presId="urn:microsoft.com/office/officeart/2005/8/layout/hProcess4"/>
    <dgm:cxn modelId="{ED092C29-4FFF-4693-B17A-32406058AF6E}" type="presParOf" srcId="{2029EDC7-1DFA-4957-B881-AE0BA4298393}" destId="{99F31A3C-1CEB-4B29-AE88-F74543B592E1}" srcOrd="1" destOrd="0" presId="urn:microsoft.com/office/officeart/2005/8/layout/hProcess4"/>
    <dgm:cxn modelId="{51AE2E19-FDD0-46FB-A819-90FD3CBC8468}" type="presParOf" srcId="{2029EDC7-1DFA-4957-B881-AE0BA4298393}" destId="{24DA871A-AAAB-42CD-91F3-7E11C37AD641}" srcOrd="2" destOrd="0" presId="urn:microsoft.com/office/officeart/2005/8/layout/hProcess4"/>
    <dgm:cxn modelId="{21AECF3C-7DF4-46B8-9194-FD07B37AD636}" type="presParOf" srcId="{24DA871A-AAAB-42CD-91F3-7E11C37AD641}" destId="{31F7EDED-FD90-4DDD-BBF7-CCEB4B80160D}" srcOrd="0" destOrd="0" presId="urn:microsoft.com/office/officeart/2005/8/layout/hProcess4"/>
    <dgm:cxn modelId="{AAA330AE-615F-49F0-8BC7-F429BA6A1E03}" type="presParOf" srcId="{24DA871A-AAAB-42CD-91F3-7E11C37AD641}" destId="{3E2365D0-04C8-42BC-9284-8CC5CD111B2B}" srcOrd="1" destOrd="0" presId="urn:microsoft.com/office/officeart/2005/8/layout/hProcess4"/>
    <dgm:cxn modelId="{D423F2E0-316E-478B-B18C-9E05EE740FBB}" type="presParOf" srcId="{24DA871A-AAAB-42CD-91F3-7E11C37AD641}" destId="{1255CAE3-71FE-42D1-A298-E20D296D400C}" srcOrd="2" destOrd="0" presId="urn:microsoft.com/office/officeart/2005/8/layout/hProcess4"/>
    <dgm:cxn modelId="{7D9727DB-6FF0-47DA-A287-96BA9B2D539E}" type="presParOf" srcId="{24DA871A-AAAB-42CD-91F3-7E11C37AD641}" destId="{9D0E79A8-0F7D-4E45-9016-5C79FDD98B54}" srcOrd="3" destOrd="0" presId="urn:microsoft.com/office/officeart/2005/8/layout/hProcess4"/>
    <dgm:cxn modelId="{19EAC69A-0131-44ED-8880-4A4FF5AE8474}" type="presParOf" srcId="{24DA871A-AAAB-42CD-91F3-7E11C37AD641}" destId="{4BEE8892-E267-4C5D-BF8C-37C41456B873}" srcOrd="4" destOrd="0" presId="urn:microsoft.com/office/officeart/2005/8/layout/hProcess4"/>
    <dgm:cxn modelId="{790C8EFD-AF82-4432-9077-4BBB05775151}" type="presParOf" srcId="{2029EDC7-1DFA-4957-B881-AE0BA4298393}" destId="{281E8C3C-764C-4BAD-AC10-B20DDC206772}" srcOrd="3" destOrd="0" presId="urn:microsoft.com/office/officeart/2005/8/layout/hProcess4"/>
    <dgm:cxn modelId="{6116DA83-C865-4ADB-A5E4-C0AD9132A407}" type="presParOf" srcId="{2029EDC7-1DFA-4957-B881-AE0BA4298393}" destId="{0FA16DEE-9D13-46A2-A726-D0A8A047C031}" srcOrd="4" destOrd="0" presId="urn:microsoft.com/office/officeart/2005/8/layout/hProcess4"/>
    <dgm:cxn modelId="{4F452450-0157-4D3E-B7E7-C18721CB5027}" type="presParOf" srcId="{0FA16DEE-9D13-46A2-A726-D0A8A047C031}" destId="{D46A0783-5F08-41DC-9518-FBDE74D1712C}" srcOrd="0" destOrd="0" presId="urn:microsoft.com/office/officeart/2005/8/layout/hProcess4"/>
    <dgm:cxn modelId="{780FABE6-025C-4D2F-B46D-13F48E707A05}" type="presParOf" srcId="{0FA16DEE-9D13-46A2-A726-D0A8A047C031}" destId="{8AA0C939-6B02-4545-A28A-FC6C8857913C}" srcOrd="1" destOrd="0" presId="urn:microsoft.com/office/officeart/2005/8/layout/hProcess4"/>
    <dgm:cxn modelId="{4838EF7A-A80F-4909-AC73-8AD8EAEE6896}" type="presParOf" srcId="{0FA16DEE-9D13-46A2-A726-D0A8A047C031}" destId="{6EFF8701-BF6C-4B2A-9A2C-F829A6FD8C7E}" srcOrd="2" destOrd="0" presId="urn:microsoft.com/office/officeart/2005/8/layout/hProcess4"/>
    <dgm:cxn modelId="{4BDE0FFE-C37C-4AC0-9907-92E4ADBDFEE7}" type="presParOf" srcId="{0FA16DEE-9D13-46A2-A726-D0A8A047C031}" destId="{B7C16424-B000-4C57-BE1F-6D4726DF1900}" srcOrd="3" destOrd="0" presId="urn:microsoft.com/office/officeart/2005/8/layout/hProcess4"/>
    <dgm:cxn modelId="{9F35E9D7-D85D-49FC-844E-91429DA6B150}" type="presParOf" srcId="{0FA16DEE-9D13-46A2-A726-D0A8A047C031}" destId="{6B1DF4AC-CA4E-42AF-AEA2-4BC822B7F00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D7237D-E35F-4445-9533-331CE3490BA1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0EC5DB-1B93-4AF9-99B6-3F1199816C25}">
      <dgm:prSet phldrT="[Текст]"/>
      <dgm:spPr/>
      <dgm:t>
        <a:bodyPr/>
        <a:lstStyle/>
        <a:p>
          <a:r>
            <a:rPr lang="uk-UA" dirty="0" smtClean="0"/>
            <a:t>Мрії</a:t>
          </a:r>
          <a:endParaRPr lang="ru-RU" dirty="0"/>
        </a:p>
      </dgm:t>
    </dgm:pt>
    <dgm:pt modelId="{DAC266AB-49ED-48FA-9068-0AF124605B13}" type="parTrans" cxnId="{D178BDCF-D45E-44F8-B4DD-2344605F2990}">
      <dgm:prSet/>
      <dgm:spPr/>
      <dgm:t>
        <a:bodyPr/>
        <a:lstStyle/>
        <a:p>
          <a:endParaRPr lang="ru-RU"/>
        </a:p>
      </dgm:t>
    </dgm:pt>
    <dgm:pt modelId="{5C153730-07CD-44B5-B897-CC1BD24D101D}" type="sibTrans" cxnId="{D178BDCF-D45E-44F8-B4DD-2344605F2990}">
      <dgm:prSet/>
      <dgm:spPr/>
      <dgm:t>
        <a:bodyPr/>
        <a:lstStyle/>
        <a:p>
          <a:endParaRPr lang="ru-RU"/>
        </a:p>
      </dgm:t>
    </dgm:pt>
    <dgm:pt modelId="{5827F1DD-EBBB-4EA2-A83D-76C6C38BE81F}">
      <dgm:prSet phldrT="[Текст]"/>
      <dgm:spPr/>
      <dgm:t>
        <a:bodyPr/>
        <a:lstStyle/>
        <a:p>
          <a:r>
            <a:rPr lang="ru-RU" b="0" i="0" dirty="0" smtClean="0"/>
            <a:t>Мрії на відміну від галюцинацій - це нормальний стан психіки, і представляє з себе фантазію, пов'язану з бажанням.</a:t>
          </a:r>
          <a:endParaRPr lang="ru-RU" dirty="0"/>
        </a:p>
      </dgm:t>
    </dgm:pt>
    <dgm:pt modelId="{783C2B7A-E8DE-4BCE-BDC1-6A4B6089D929}" type="parTrans" cxnId="{B4DA00F3-9795-450B-8037-A5C935182B20}">
      <dgm:prSet/>
      <dgm:spPr/>
      <dgm:t>
        <a:bodyPr/>
        <a:lstStyle/>
        <a:p>
          <a:endParaRPr lang="ru-RU"/>
        </a:p>
      </dgm:t>
    </dgm:pt>
    <dgm:pt modelId="{CB74C4B8-0128-4120-880E-F22C2FF69179}" type="sibTrans" cxnId="{B4DA00F3-9795-450B-8037-A5C935182B20}">
      <dgm:prSet/>
      <dgm:spPr/>
      <dgm:t>
        <a:bodyPr/>
        <a:lstStyle/>
        <a:p>
          <a:endParaRPr lang="ru-RU"/>
        </a:p>
      </dgm:t>
    </dgm:pt>
    <dgm:pt modelId="{0A58FF03-E549-4A4A-876F-C2D6778F8CAA}">
      <dgm:prSet phldrT="[Текст]"/>
      <dgm:spPr/>
      <dgm:t>
        <a:bodyPr/>
        <a:lstStyle/>
        <a:p>
          <a:r>
            <a:rPr lang="uk-UA" dirty="0" smtClean="0"/>
            <a:t>Сновидіння</a:t>
          </a:r>
        </a:p>
        <a:p>
          <a:r>
            <a:rPr lang="uk-UA" dirty="0" smtClean="0"/>
            <a:t>Дрімотний стан</a:t>
          </a:r>
          <a:endParaRPr lang="ru-RU" dirty="0"/>
        </a:p>
      </dgm:t>
    </dgm:pt>
    <dgm:pt modelId="{E096736B-B17F-4549-AC81-F1015F54E1BA}" type="parTrans" cxnId="{73B75E3B-AA84-4D9A-9904-0885901D9928}">
      <dgm:prSet/>
      <dgm:spPr/>
      <dgm:t>
        <a:bodyPr/>
        <a:lstStyle/>
        <a:p>
          <a:endParaRPr lang="ru-RU"/>
        </a:p>
      </dgm:t>
    </dgm:pt>
    <dgm:pt modelId="{763654CB-6903-45C2-8002-3EFD260CD1E4}" type="sibTrans" cxnId="{73B75E3B-AA84-4D9A-9904-0885901D9928}">
      <dgm:prSet/>
      <dgm:spPr/>
      <dgm:t>
        <a:bodyPr/>
        <a:lstStyle/>
        <a:p>
          <a:endParaRPr lang="ru-RU"/>
        </a:p>
      </dgm:t>
    </dgm:pt>
    <dgm:pt modelId="{27F14DFF-774A-4D2A-951F-E4E9C31DA755}">
      <dgm:prSet phldrT="[Текст]"/>
      <dgm:spPr/>
      <dgm:t>
        <a:bodyPr/>
        <a:lstStyle/>
        <a:p>
          <a:r>
            <a:rPr lang="ru-RU" b="0" i="0" dirty="0" smtClean="0"/>
            <a:t>Сновидіння можна віднести до розряду пасивних і мимовільних форм уяви.</a:t>
          </a:r>
          <a:endParaRPr lang="ru-RU" dirty="0"/>
        </a:p>
      </dgm:t>
    </dgm:pt>
    <dgm:pt modelId="{586F6210-5B9D-4DA3-A8B0-81F747348FD3}" type="parTrans" cxnId="{2D6A8752-B823-47C5-B320-9A66D2B2A6F4}">
      <dgm:prSet/>
      <dgm:spPr/>
      <dgm:t>
        <a:bodyPr/>
        <a:lstStyle/>
        <a:p>
          <a:endParaRPr lang="ru-RU"/>
        </a:p>
      </dgm:t>
    </dgm:pt>
    <dgm:pt modelId="{E7155626-44D4-4954-8B54-B955C200C205}" type="sibTrans" cxnId="{2D6A8752-B823-47C5-B320-9A66D2B2A6F4}">
      <dgm:prSet/>
      <dgm:spPr/>
      <dgm:t>
        <a:bodyPr/>
        <a:lstStyle/>
        <a:p>
          <a:endParaRPr lang="ru-RU"/>
        </a:p>
      </dgm:t>
    </dgm:pt>
    <dgm:pt modelId="{5B12B377-5C82-4099-802B-3989C0320B22}">
      <dgm:prSet phldrT="[Текст]"/>
      <dgm:spPr/>
      <dgm:t>
        <a:bodyPr/>
        <a:lstStyle/>
        <a:p>
          <a:r>
            <a:rPr lang="uk-UA" dirty="0" smtClean="0"/>
            <a:t>Галюцинації</a:t>
          </a:r>
          <a:endParaRPr lang="ru-RU" dirty="0"/>
        </a:p>
      </dgm:t>
    </dgm:pt>
    <dgm:pt modelId="{6162908C-51B2-4BA2-BA8A-AA6FE7084561}" type="parTrans" cxnId="{39234F82-86DC-483A-9C1D-04DDED9B49CF}">
      <dgm:prSet/>
      <dgm:spPr/>
      <dgm:t>
        <a:bodyPr/>
        <a:lstStyle/>
        <a:p>
          <a:endParaRPr lang="ru-RU"/>
        </a:p>
      </dgm:t>
    </dgm:pt>
    <dgm:pt modelId="{488E45DA-B547-4B4A-A2C4-35E73620E099}" type="sibTrans" cxnId="{39234F82-86DC-483A-9C1D-04DDED9B49CF}">
      <dgm:prSet/>
      <dgm:spPr/>
      <dgm:t>
        <a:bodyPr/>
        <a:lstStyle/>
        <a:p>
          <a:endParaRPr lang="ru-RU"/>
        </a:p>
      </dgm:t>
    </dgm:pt>
    <dgm:pt modelId="{F72E9B01-630F-4140-BF06-1B8B628479B0}">
      <dgm:prSet phldrT="[Текст]"/>
      <dgm:spPr/>
      <dgm:t>
        <a:bodyPr/>
        <a:lstStyle/>
        <a:p>
          <a:r>
            <a:rPr lang="ru-RU" b="0" i="0" dirty="0" smtClean="0"/>
            <a:t>Галюцинаціями називають фантастичні видіння, що не мають ніякого зв'язку з навколишнім людини дійсністю. Зазвичай вони - результат тих чи інших порушень психіки або роботи організму</a:t>
          </a:r>
          <a:endParaRPr lang="ru-RU" dirty="0"/>
        </a:p>
      </dgm:t>
    </dgm:pt>
    <dgm:pt modelId="{557891C9-9A12-4569-B0D1-BDD5AA47DFB7}" type="parTrans" cxnId="{5B5E2828-06F0-4598-B682-57AEAA2E328A}">
      <dgm:prSet/>
      <dgm:spPr/>
      <dgm:t>
        <a:bodyPr/>
        <a:lstStyle/>
        <a:p>
          <a:endParaRPr lang="ru-RU"/>
        </a:p>
      </dgm:t>
    </dgm:pt>
    <dgm:pt modelId="{E1EEA86D-9A7B-4761-8DD5-60C146DB38A7}" type="sibTrans" cxnId="{5B5E2828-06F0-4598-B682-57AEAA2E328A}">
      <dgm:prSet/>
      <dgm:spPr/>
      <dgm:t>
        <a:bodyPr/>
        <a:lstStyle/>
        <a:p>
          <a:endParaRPr lang="ru-RU"/>
        </a:p>
      </dgm:t>
    </dgm:pt>
    <dgm:pt modelId="{189115A6-3031-49DC-97B3-AEF144AAF13D}">
      <dgm:prSet/>
      <dgm:spPr/>
      <dgm:t>
        <a:bodyPr/>
        <a:lstStyle/>
        <a:p>
          <a:r>
            <a:rPr lang="ru-RU" b="0" i="0" dirty="0" smtClean="0"/>
            <a:t>Особливе місце в уяви займає мрія, яка виступає як реальна чи абстрактна можливість бажаного майбутнього. Відрізняється вона тим, що вона більш реалістична і більшою мірою пов'язана з дійсністю.</a:t>
          </a:r>
          <a:endParaRPr lang="ru-RU" dirty="0"/>
        </a:p>
      </dgm:t>
    </dgm:pt>
    <dgm:pt modelId="{2E83E871-D020-4D31-97EE-C1F3A5BA43FA}" type="parTrans" cxnId="{D171CA3C-9FFD-412C-B257-F6225C43BD60}">
      <dgm:prSet/>
      <dgm:spPr/>
      <dgm:t>
        <a:bodyPr/>
        <a:lstStyle/>
        <a:p>
          <a:endParaRPr lang="ru-RU"/>
        </a:p>
      </dgm:t>
    </dgm:pt>
    <dgm:pt modelId="{61CAB6FD-1630-4227-84D8-C176A77351A9}" type="sibTrans" cxnId="{D171CA3C-9FFD-412C-B257-F6225C43BD60}">
      <dgm:prSet/>
      <dgm:spPr/>
      <dgm:t>
        <a:bodyPr/>
        <a:lstStyle/>
        <a:p>
          <a:endParaRPr lang="ru-RU"/>
        </a:p>
      </dgm:t>
    </dgm:pt>
    <dgm:pt modelId="{9C56D8AF-F216-41F0-BA7D-F45BFEE18537}">
      <dgm:prSet/>
      <dgm:spPr/>
      <dgm:t>
        <a:bodyPr/>
        <a:lstStyle/>
        <a:p>
          <a:r>
            <a:rPr lang="ru-RU" b="0" i="0" dirty="0" smtClean="0"/>
            <a:t>Відомо, що в сновидіннях людини знаходять вираження і задоволення багато життєво важливі потреби, які в силу ряду причин не можуть отримати реалізації в житті.</a:t>
          </a:r>
          <a:endParaRPr lang="ru-RU" dirty="0"/>
        </a:p>
      </dgm:t>
    </dgm:pt>
    <dgm:pt modelId="{C730A1AD-2674-4C92-B496-C2174BB2650D}" type="parTrans" cxnId="{77FE6003-1997-4ED4-A464-ECC2C827825C}">
      <dgm:prSet/>
      <dgm:spPr/>
      <dgm:t>
        <a:bodyPr/>
        <a:lstStyle/>
        <a:p>
          <a:endParaRPr lang="ru-RU"/>
        </a:p>
      </dgm:t>
    </dgm:pt>
    <dgm:pt modelId="{67C9C06C-4A39-4F4B-A948-83159076F22C}" type="sibTrans" cxnId="{77FE6003-1997-4ED4-A464-ECC2C827825C}">
      <dgm:prSet/>
      <dgm:spPr/>
      <dgm:t>
        <a:bodyPr/>
        <a:lstStyle/>
        <a:p>
          <a:endParaRPr lang="ru-RU"/>
        </a:p>
      </dgm:t>
    </dgm:pt>
    <dgm:pt modelId="{9061A589-C751-4C65-BA7C-F4D9B4EF1E59}" type="pres">
      <dgm:prSet presAssocID="{A0D7237D-E35F-4445-9533-331CE3490B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215EEB-DD01-4251-8972-0D4D7893159F}" type="pres">
      <dgm:prSet presAssocID="{AB0EC5DB-1B93-4AF9-99B6-3F1199816C25}" presName="composite" presStyleCnt="0"/>
      <dgm:spPr/>
    </dgm:pt>
    <dgm:pt modelId="{6BC86EF0-3B09-42D1-B67B-6F2C9B245A93}" type="pres">
      <dgm:prSet presAssocID="{AB0EC5DB-1B93-4AF9-99B6-3F1199816C2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7B5C2-07BC-41E2-A58E-2375C943C716}" type="pres">
      <dgm:prSet presAssocID="{AB0EC5DB-1B93-4AF9-99B6-3F1199816C25}" presName="descendantText" presStyleLbl="alignAcc1" presStyleIdx="0" presStyleCnt="3" custLinFactNeighborY="-4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2DCA0-9DE2-45E7-B4D8-850807E8FCC8}" type="pres">
      <dgm:prSet presAssocID="{5C153730-07CD-44B5-B897-CC1BD24D101D}" presName="sp" presStyleCnt="0"/>
      <dgm:spPr/>
    </dgm:pt>
    <dgm:pt modelId="{C4608564-6635-46AB-9754-31EA8D93441F}" type="pres">
      <dgm:prSet presAssocID="{0A58FF03-E549-4A4A-876F-C2D6778F8CAA}" presName="composite" presStyleCnt="0"/>
      <dgm:spPr/>
    </dgm:pt>
    <dgm:pt modelId="{D741D3AA-A534-4F5F-802E-EAC70256AF8B}" type="pres">
      <dgm:prSet presAssocID="{0A58FF03-E549-4A4A-876F-C2D6778F8CA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535D4-EB14-4791-A9E2-9C8AD8FC2BDB}" type="pres">
      <dgm:prSet presAssocID="{0A58FF03-E549-4A4A-876F-C2D6778F8CA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B9C56-9014-4BD7-B1AB-DE596AD3A1F5}" type="pres">
      <dgm:prSet presAssocID="{763654CB-6903-45C2-8002-3EFD260CD1E4}" presName="sp" presStyleCnt="0"/>
      <dgm:spPr/>
    </dgm:pt>
    <dgm:pt modelId="{DB5F6261-7A62-478D-AF95-B3E19C696676}" type="pres">
      <dgm:prSet presAssocID="{5B12B377-5C82-4099-802B-3989C0320B22}" presName="composite" presStyleCnt="0"/>
      <dgm:spPr/>
    </dgm:pt>
    <dgm:pt modelId="{64E2326C-5421-480D-A488-5C6BC5BE8EF1}" type="pres">
      <dgm:prSet presAssocID="{5B12B377-5C82-4099-802B-3989C0320B2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D8FAA-DAA9-4692-B400-C55C3A993D33}" type="pres">
      <dgm:prSet presAssocID="{5B12B377-5C82-4099-802B-3989C0320B2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04B447-F250-4347-9076-896DC86C7773}" type="presOf" srcId="{AB0EC5DB-1B93-4AF9-99B6-3F1199816C25}" destId="{6BC86EF0-3B09-42D1-B67B-6F2C9B245A93}" srcOrd="0" destOrd="0" presId="urn:microsoft.com/office/officeart/2005/8/layout/chevron2"/>
    <dgm:cxn modelId="{2D6A8752-B823-47C5-B320-9A66D2B2A6F4}" srcId="{0A58FF03-E549-4A4A-876F-C2D6778F8CAA}" destId="{27F14DFF-774A-4D2A-951F-E4E9C31DA755}" srcOrd="0" destOrd="0" parTransId="{586F6210-5B9D-4DA3-A8B0-81F747348FD3}" sibTransId="{E7155626-44D4-4954-8B54-B955C200C205}"/>
    <dgm:cxn modelId="{39234F82-86DC-483A-9C1D-04DDED9B49CF}" srcId="{A0D7237D-E35F-4445-9533-331CE3490BA1}" destId="{5B12B377-5C82-4099-802B-3989C0320B22}" srcOrd="2" destOrd="0" parTransId="{6162908C-51B2-4BA2-BA8A-AA6FE7084561}" sibTransId="{488E45DA-B547-4B4A-A2C4-35E73620E099}"/>
    <dgm:cxn modelId="{22FCD799-9A90-4E5A-9B75-B51BDBBF5003}" type="presOf" srcId="{27F14DFF-774A-4D2A-951F-E4E9C31DA755}" destId="{EBE535D4-EB14-4791-A9E2-9C8AD8FC2BDB}" srcOrd="0" destOrd="0" presId="urn:microsoft.com/office/officeart/2005/8/layout/chevron2"/>
    <dgm:cxn modelId="{1F9A3B7A-F444-4B9D-823B-4F8ED12B92EE}" type="presOf" srcId="{F72E9B01-630F-4140-BF06-1B8B628479B0}" destId="{946D8FAA-DAA9-4692-B400-C55C3A993D33}" srcOrd="0" destOrd="0" presId="urn:microsoft.com/office/officeart/2005/8/layout/chevron2"/>
    <dgm:cxn modelId="{80D3E7D5-CCCB-413B-93BA-FC229D928CFB}" type="presOf" srcId="{A0D7237D-E35F-4445-9533-331CE3490BA1}" destId="{9061A589-C751-4C65-BA7C-F4D9B4EF1E59}" srcOrd="0" destOrd="0" presId="urn:microsoft.com/office/officeart/2005/8/layout/chevron2"/>
    <dgm:cxn modelId="{CDB22BE6-0A0A-4494-8FC8-9D6358042BA2}" type="presOf" srcId="{0A58FF03-E549-4A4A-876F-C2D6778F8CAA}" destId="{D741D3AA-A534-4F5F-802E-EAC70256AF8B}" srcOrd="0" destOrd="0" presId="urn:microsoft.com/office/officeart/2005/8/layout/chevron2"/>
    <dgm:cxn modelId="{D178BDCF-D45E-44F8-B4DD-2344605F2990}" srcId="{A0D7237D-E35F-4445-9533-331CE3490BA1}" destId="{AB0EC5DB-1B93-4AF9-99B6-3F1199816C25}" srcOrd="0" destOrd="0" parTransId="{DAC266AB-49ED-48FA-9068-0AF124605B13}" sibTransId="{5C153730-07CD-44B5-B897-CC1BD24D101D}"/>
    <dgm:cxn modelId="{77FE6003-1997-4ED4-A464-ECC2C827825C}" srcId="{0A58FF03-E549-4A4A-876F-C2D6778F8CAA}" destId="{9C56D8AF-F216-41F0-BA7D-F45BFEE18537}" srcOrd="1" destOrd="0" parTransId="{C730A1AD-2674-4C92-B496-C2174BB2650D}" sibTransId="{67C9C06C-4A39-4F4B-A948-83159076F22C}"/>
    <dgm:cxn modelId="{8116E8F1-B399-4C17-AC4E-2DE03BC6C3F1}" type="presOf" srcId="{9C56D8AF-F216-41F0-BA7D-F45BFEE18537}" destId="{EBE535D4-EB14-4791-A9E2-9C8AD8FC2BDB}" srcOrd="0" destOrd="1" presId="urn:microsoft.com/office/officeart/2005/8/layout/chevron2"/>
    <dgm:cxn modelId="{032806B0-C77B-46E2-B6B6-B7F3C75DEEC5}" type="presOf" srcId="{5B12B377-5C82-4099-802B-3989C0320B22}" destId="{64E2326C-5421-480D-A488-5C6BC5BE8EF1}" srcOrd="0" destOrd="0" presId="urn:microsoft.com/office/officeart/2005/8/layout/chevron2"/>
    <dgm:cxn modelId="{5B5E2828-06F0-4598-B682-57AEAA2E328A}" srcId="{5B12B377-5C82-4099-802B-3989C0320B22}" destId="{F72E9B01-630F-4140-BF06-1B8B628479B0}" srcOrd="0" destOrd="0" parTransId="{557891C9-9A12-4569-B0D1-BDD5AA47DFB7}" sibTransId="{E1EEA86D-9A7B-4761-8DD5-60C146DB38A7}"/>
    <dgm:cxn modelId="{73B75E3B-AA84-4D9A-9904-0885901D9928}" srcId="{A0D7237D-E35F-4445-9533-331CE3490BA1}" destId="{0A58FF03-E549-4A4A-876F-C2D6778F8CAA}" srcOrd="1" destOrd="0" parTransId="{E096736B-B17F-4549-AC81-F1015F54E1BA}" sibTransId="{763654CB-6903-45C2-8002-3EFD260CD1E4}"/>
    <dgm:cxn modelId="{EE2AEAB0-5CD4-4207-94E4-08DF70DA2B0F}" type="presOf" srcId="{5827F1DD-EBBB-4EA2-A83D-76C6C38BE81F}" destId="{CCA7B5C2-07BC-41E2-A58E-2375C943C716}" srcOrd="0" destOrd="0" presId="urn:microsoft.com/office/officeart/2005/8/layout/chevron2"/>
    <dgm:cxn modelId="{B4DA00F3-9795-450B-8037-A5C935182B20}" srcId="{AB0EC5DB-1B93-4AF9-99B6-3F1199816C25}" destId="{5827F1DD-EBBB-4EA2-A83D-76C6C38BE81F}" srcOrd="0" destOrd="0" parTransId="{783C2B7A-E8DE-4BCE-BDC1-6A4B6089D929}" sibTransId="{CB74C4B8-0128-4120-880E-F22C2FF69179}"/>
    <dgm:cxn modelId="{D171CA3C-9FFD-412C-B257-F6225C43BD60}" srcId="{AB0EC5DB-1B93-4AF9-99B6-3F1199816C25}" destId="{189115A6-3031-49DC-97B3-AEF144AAF13D}" srcOrd="1" destOrd="0" parTransId="{2E83E871-D020-4D31-97EE-C1F3A5BA43FA}" sibTransId="{61CAB6FD-1630-4227-84D8-C176A77351A9}"/>
    <dgm:cxn modelId="{5661ABA7-E9EC-4EFB-A078-A30B5CBC7116}" type="presOf" srcId="{189115A6-3031-49DC-97B3-AEF144AAF13D}" destId="{CCA7B5C2-07BC-41E2-A58E-2375C943C716}" srcOrd="0" destOrd="1" presId="urn:microsoft.com/office/officeart/2005/8/layout/chevron2"/>
    <dgm:cxn modelId="{769BBDAB-7DAB-4495-A20C-781BFF0C7FE8}" type="presParOf" srcId="{9061A589-C751-4C65-BA7C-F4D9B4EF1E59}" destId="{16215EEB-DD01-4251-8972-0D4D7893159F}" srcOrd="0" destOrd="0" presId="urn:microsoft.com/office/officeart/2005/8/layout/chevron2"/>
    <dgm:cxn modelId="{D5B8CC1F-E91F-4B6E-BC02-3BD8B5FB2641}" type="presParOf" srcId="{16215EEB-DD01-4251-8972-0D4D7893159F}" destId="{6BC86EF0-3B09-42D1-B67B-6F2C9B245A93}" srcOrd="0" destOrd="0" presId="urn:microsoft.com/office/officeart/2005/8/layout/chevron2"/>
    <dgm:cxn modelId="{472B8C66-9F6C-46EF-B58C-07BE233FED85}" type="presParOf" srcId="{16215EEB-DD01-4251-8972-0D4D7893159F}" destId="{CCA7B5C2-07BC-41E2-A58E-2375C943C716}" srcOrd="1" destOrd="0" presId="urn:microsoft.com/office/officeart/2005/8/layout/chevron2"/>
    <dgm:cxn modelId="{FB53EABD-7EAB-45D6-867E-67149EF329B6}" type="presParOf" srcId="{9061A589-C751-4C65-BA7C-F4D9B4EF1E59}" destId="{CA52DCA0-9DE2-45E7-B4D8-850807E8FCC8}" srcOrd="1" destOrd="0" presId="urn:microsoft.com/office/officeart/2005/8/layout/chevron2"/>
    <dgm:cxn modelId="{B3F26472-D7DA-4A42-9BB4-88A9219EDD93}" type="presParOf" srcId="{9061A589-C751-4C65-BA7C-F4D9B4EF1E59}" destId="{C4608564-6635-46AB-9754-31EA8D93441F}" srcOrd="2" destOrd="0" presId="urn:microsoft.com/office/officeart/2005/8/layout/chevron2"/>
    <dgm:cxn modelId="{4877325D-7E84-429F-9B11-E0E667431C83}" type="presParOf" srcId="{C4608564-6635-46AB-9754-31EA8D93441F}" destId="{D741D3AA-A534-4F5F-802E-EAC70256AF8B}" srcOrd="0" destOrd="0" presId="urn:microsoft.com/office/officeart/2005/8/layout/chevron2"/>
    <dgm:cxn modelId="{B67B4140-6184-49B8-91BC-0A3DB4349AD2}" type="presParOf" srcId="{C4608564-6635-46AB-9754-31EA8D93441F}" destId="{EBE535D4-EB14-4791-A9E2-9C8AD8FC2BDB}" srcOrd="1" destOrd="0" presId="urn:microsoft.com/office/officeart/2005/8/layout/chevron2"/>
    <dgm:cxn modelId="{B9F9BF71-2627-448E-BC68-2026702B3F1C}" type="presParOf" srcId="{9061A589-C751-4C65-BA7C-F4D9B4EF1E59}" destId="{F85B9C56-9014-4BD7-B1AB-DE596AD3A1F5}" srcOrd="3" destOrd="0" presId="urn:microsoft.com/office/officeart/2005/8/layout/chevron2"/>
    <dgm:cxn modelId="{E87981D8-798E-414A-AC9C-B9833EC7561D}" type="presParOf" srcId="{9061A589-C751-4C65-BA7C-F4D9B4EF1E59}" destId="{DB5F6261-7A62-478D-AF95-B3E19C696676}" srcOrd="4" destOrd="0" presId="urn:microsoft.com/office/officeart/2005/8/layout/chevron2"/>
    <dgm:cxn modelId="{BC8F2E14-D39C-46E1-97B4-1F9E06895250}" type="presParOf" srcId="{DB5F6261-7A62-478D-AF95-B3E19C696676}" destId="{64E2326C-5421-480D-A488-5C6BC5BE8EF1}" srcOrd="0" destOrd="0" presId="urn:microsoft.com/office/officeart/2005/8/layout/chevron2"/>
    <dgm:cxn modelId="{E6992364-A87A-4F9A-A999-6C7AB6DF645E}" type="presParOf" srcId="{DB5F6261-7A62-478D-AF95-B3E19C696676}" destId="{946D8FAA-DAA9-4692-B400-C55C3A993D3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95ACAE-C258-4BB4-8AA5-B0E6403400CF}" type="doc">
      <dgm:prSet loTypeId="urn:microsoft.com/office/officeart/2005/8/layout/cycle3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00BCA-9EEA-4173-B7DA-ACEE59C7A5F4}">
      <dgm:prSet phldrT="[Текст]"/>
      <dgm:spPr/>
      <dgm:t>
        <a:bodyPr/>
        <a:lstStyle/>
        <a:p>
          <a:r>
            <a:rPr lang="ru-RU" b="0" i="0" dirty="0" smtClean="0"/>
            <a:t>Політ фантазії у творчому процесі </a:t>
          </a:r>
          <a:endParaRPr lang="ru-RU" dirty="0"/>
        </a:p>
      </dgm:t>
    </dgm:pt>
    <dgm:pt modelId="{C8A6BCF2-3ED1-4023-87BB-B87868F69E14}" type="parTrans" cxnId="{3A9AF1FB-9F08-4B14-90C4-1DE49F08422E}">
      <dgm:prSet/>
      <dgm:spPr/>
      <dgm:t>
        <a:bodyPr/>
        <a:lstStyle/>
        <a:p>
          <a:endParaRPr lang="ru-RU"/>
        </a:p>
      </dgm:t>
    </dgm:pt>
    <dgm:pt modelId="{D5EE55E6-72D6-4923-998D-EB96FBF7EC43}" type="sibTrans" cxnId="{3A9AF1FB-9F08-4B14-90C4-1DE49F08422E}">
      <dgm:prSet/>
      <dgm:spPr/>
      <dgm:t>
        <a:bodyPr/>
        <a:lstStyle/>
        <a:p>
          <a:endParaRPr lang="ru-RU" dirty="0"/>
        </a:p>
      </dgm:t>
    </dgm:pt>
    <dgm:pt modelId="{3CE24165-67B9-4E88-8F27-6B9606294CBD}">
      <dgm:prSet phldrT="[Текст]"/>
      <dgm:spPr/>
      <dgm:t>
        <a:bodyPr/>
        <a:lstStyle/>
        <a:p>
          <a:r>
            <a:rPr lang="uk-UA" dirty="0" smtClean="0"/>
            <a:t>забезпечується знаннями</a:t>
          </a:r>
          <a:endParaRPr lang="ru-RU" dirty="0"/>
        </a:p>
      </dgm:t>
    </dgm:pt>
    <dgm:pt modelId="{D7B9B60D-93A6-4AFF-A198-8009589A99AC}" type="parTrans" cxnId="{186D6F28-5D22-49D9-AF2C-45E08134EB46}">
      <dgm:prSet/>
      <dgm:spPr/>
      <dgm:t>
        <a:bodyPr/>
        <a:lstStyle/>
        <a:p>
          <a:endParaRPr lang="ru-RU"/>
        </a:p>
      </dgm:t>
    </dgm:pt>
    <dgm:pt modelId="{A9A30A6A-299E-45E0-8BB3-404BDD7BEEE1}" type="sibTrans" cxnId="{186D6F28-5D22-49D9-AF2C-45E08134EB46}">
      <dgm:prSet/>
      <dgm:spPr/>
      <dgm:t>
        <a:bodyPr/>
        <a:lstStyle/>
        <a:p>
          <a:endParaRPr lang="ru-RU"/>
        </a:p>
      </dgm:t>
    </dgm:pt>
    <dgm:pt modelId="{D49F28AC-DCDB-4F2D-879C-3828AE66D68D}">
      <dgm:prSet phldrT="[Текст]"/>
      <dgm:spPr/>
      <dgm:t>
        <a:bodyPr/>
        <a:lstStyle/>
        <a:p>
          <a:r>
            <a:rPr lang="ru-RU" b="0" i="0" dirty="0" smtClean="0"/>
            <a:t>підкріплюється здібностями</a:t>
          </a:r>
          <a:endParaRPr lang="ru-RU" dirty="0"/>
        </a:p>
      </dgm:t>
    </dgm:pt>
    <dgm:pt modelId="{37D8ABF3-F01A-4A3D-B133-B643F60E5A22}" type="parTrans" cxnId="{C54713A8-1776-4CA2-A426-7F85D96B9844}">
      <dgm:prSet/>
      <dgm:spPr/>
      <dgm:t>
        <a:bodyPr/>
        <a:lstStyle/>
        <a:p>
          <a:endParaRPr lang="ru-RU"/>
        </a:p>
      </dgm:t>
    </dgm:pt>
    <dgm:pt modelId="{E9045CC4-4370-47B7-9C12-9CEDA4CD5BFB}" type="sibTrans" cxnId="{C54713A8-1776-4CA2-A426-7F85D96B9844}">
      <dgm:prSet/>
      <dgm:spPr/>
      <dgm:t>
        <a:bodyPr/>
        <a:lstStyle/>
        <a:p>
          <a:endParaRPr lang="ru-RU"/>
        </a:p>
      </dgm:t>
    </dgm:pt>
    <dgm:pt modelId="{544738C1-D091-4924-8D3F-481C2CD9C369}">
      <dgm:prSet phldrT="[Текст]"/>
      <dgm:spPr/>
      <dgm:t>
        <a:bodyPr/>
        <a:lstStyle/>
        <a:p>
          <a:r>
            <a:rPr lang="ru-RU" b="0" i="0" dirty="0" smtClean="0"/>
            <a:t>стимулюється цілеспрямованістю</a:t>
          </a:r>
          <a:endParaRPr lang="ru-RU" dirty="0"/>
        </a:p>
      </dgm:t>
    </dgm:pt>
    <dgm:pt modelId="{142F3F0E-366D-4C1E-8D8E-BC2DBDC0ED01}" type="parTrans" cxnId="{F4E5B366-8FD8-443B-9F76-21AE08415DFD}">
      <dgm:prSet/>
      <dgm:spPr/>
      <dgm:t>
        <a:bodyPr/>
        <a:lstStyle/>
        <a:p>
          <a:endParaRPr lang="ru-RU"/>
        </a:p>
      </dgm:t>
    </dgm:pt>
    <dgm:pt modelId="{9230B9B2-F341-44D1-BAF1-1763A9BC14E7}" type="sibTrans" cxnId="{F4E5B366-8FD8-443B-9F76-21AE08415DFD}">
      <dgm:prSet/>
      <dgm:spPr/>
      <dgm:t>
        <a:bodyPr/>
        <a:lstStyle/>
        <a:p>
          <a:endParaRPr lang="ru-RU"/>
        </a:p>
      </dgm:t>
    </dgm:pt>
    <dgm:pt modelId="{F77B54B2-D5DC-4059-8979-D16A1AFD7BD2}">
      <dgm:prSet phldrT="[Текст]"/>
      <dgm:spPr/>
      <dgm:t>
        <a:bodyPr/>
        <a:lstStyle/>
        <a:p>
          <a:r>
            <a:rPr lang="ru-RU" b="0" i="0" dirty="0" smtClean="0"/>
            <a:t>супроводжується емоційним тоном</a:t>
          </a:r>
          <a:endParaRPr lang="ru-RU" dirty="0"/>
        </a:p>
      </dgm:t>
    </dgm:pt>
    <dgm:pt modelId="{2C11AAFA-CAF8-4EAE-BBB5-02299C56C2F5}" type="parTrans" cxnId="{260D4ED8-DAFA-4A80-A5BC-798E2B5F05CC}">
      <dgm:prSet/>
      <dgm:spPr/>
      <dgm:t>
        <a:bodyPr/>
        <a:lstStyle/>
        <a:p>
          <a:endParaRPr lang="ru-RU"/>
        </a:p>
      </dgm:t>
    </dgm:pt>
    <dgm:pt modelId="{9954F3D3-8B99-4259-8D54-49F6AE7A122E}" type="sibTrans" cxnId="{260D4ED8-DAFA-4A80-A5BC-798E2B5F05CC}">
      <dgm:prSet/>
      <dgm:spPr/>
      <dgm:t>
        <a:bodyPr/>
        <a:lstStyle/>
        <a:p>
          <a:endParaRPr lang="ru-RU"/>
        </a:p>
      </dgm:t>
    </dgm:pt>
    <dgm:pt modelId="{74769112-D75D-41DE-A3DF-E0266A42E1B5}" type="pres">
      <dgm:prSet presAssocID="{0A95ACAE-C258-4BB4-8AA5-B0E6403400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9F1BBB-63F7-47C6-BEBF-8312E988BD48}" type="pres">
      <dgm:prSet presAssocID="{0A95ACAE-C258-4BB4-8AA5-B0E6403400CF}" presName="cycle" presStyleCnt="0"/>
      <dgm:spPr/>
    </dgm:pt>
    <dgm:pt modelId="{68550560-1124-42AE-94F1-BA662AA0CB2A}" type="pres">
      <dgm:prSet presAssocID="{22D00BCA-9EEA-4173-B7DA-ACEE59C7A5F4}" presName="nodeFirstNode" presStyleLbl="node1" presStyleIdx="0" presStyleCnt="5" custScaleX="116244" custScaleY="16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4CA939-BCEB-4CEF-AF37-77867D47B617}" type="pres">
      <dgm:prSet presAssocID="{D5EE55E6-72D6-4923-998D-EB96FBF7EC43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3496C947-2397-4B39-84D0-11B0323D3663}" type="pres">
      <dgm:prSet presAssocID="{3CE24165-67B9-4E88-8F27-6B9606294CBD}" presName="nodeFollowingNodes" presStyleLbl="node1" presStyleIdx="1" presStyleCnt="5" custScaleX="97465" custScaleY="176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3263F-0A3D-4804-967A-237F4ABCBCED}" type="pres">
      <dgm:prSet presAssocID="{D49F28AC-DCDB-4F2D-879C-3828AE66D68D}" presName="nodeFollowingNodes" presStyleLbl="node1" presStyleIdx="2" presStyleCnt="5" custScaleX="109875" custScaleY="169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5E981-614D-409E-9735-6368F80EA80E}" type="pres">
      <dgm:prSet presAssocID="{544738C1-D091-4924-8D3F-481C2CD9C369}" presName="nodeFollowingNodes" presStyleLbl="node1" presStyleIdx="3" presStyleCnt="5" custScaleX="105716" custScaleY="163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B47D2-F3E8-45A8-BAB0-CA095809838A}" type="pres">
      <dgm:prSet presAssocID="{F77B54B2-D5DC-4059-8979-D16A1AFD7BD2}" presName="nodeFollowingNodes" presStyleLbl="node1" presStyleIdx="4" presStyleCnt="5" custScaleX="105914" custScaleY="168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BD1360-2638-4320-8B0C-3CF1CFA552B0}" type="presOf" srcId="{D5EE55E6-72D6-4923-998D-EB96FBF7EC43}" destId="{E44CA939-BCEB-4CEF-AF37-77867D47B617}" srcOrd="0" destOrd="0" presId="urn:microsoft.com/office/officeart/2005/8/layout/cycle3"/>
    <dgm:cxn modelId="{DFDDF906-9F3D-4EB4-912B-98F3E493B2CB}" type="presOf" srcId="{544738C1-D091-4924-8D3F-481C2CD9C369}" destId="{F0A5E981-614D-409E-9735-6368F80EA80E}" srcOrd="0" destOrd="0" presId="urn:microsoft.com/office/officeart/2005/8/layout/cycle3"/>
    <dgm:cxn modelId="{186D6F28-5D22-49D9-AF2C-45E08134EB46}" srcId="{0A95ACAE-C258-4BB4-8AA5-B0E6403400CF}" destId="{3CE24165-67B9-4E88-8F27-6B9606294CBD}" srcOrd="1" destOrd="0" parTransId="{D7B9B60D-93A6-4AFF-A198-8009589A99AC}" sibTransId="{A9A30A6A-299E-45E0-8BB3-404BDD7BEEE1}"/>
    <dgm:cxn modelId="{E6AAECE1-F58F-4104-B0C0-E3462E387603}" type="presOf" srcId="{22D00BCA-9EEA-4173-B7DA-ACEE59C7A5F4}" destId="{68550560-1124-42AE-94F1-BA662AA0CB2A}" srcOrd="0" destOrd="0" presId="urn:microsoft.com/office/officeart/2005/8/layout/cycle3"/>
    <dgm:cxn modelId="{260D4ED8-DAFA-4A80-A5BC-798E2B5F05CC}" srcId="{0A95ACAE-C258-4BB4-8AA5-B0E6403400CF}" destId="{F77B54B2-D5DC-4059-8979-D16A1AFD7BD2}" srcOrd="4" destOrd="0" parTransId="{2C11AAFA-CAF8-4EAE-BBB5-02299C56C2F5}" sibTransId="{9954F3D3-8B99-4259-8D54-49F6AE7A122E}"/>
    <dgm:cxn modelId="{4E08F70A-F144-4812-91A4-F1C094806347}" type="presOf" srcId="{0A95ACAE-C258-4BB4-8AA5-B0E6403400CF}" destId="{74769112-D75D-41DE-A3DF-E0266A42E1B5}" srcOrd="0" destOrd="0" presId="urn:microsoft.com/office/officeart/2005/8/layout/cycle3"/>
    <dgm:cxn modelId="{9E79377F-14DF-493B-BF45-2EE7906DD124}" type="presOf" srcId="{3CE24165-67B9-4E88-8F27-6B9606294CBD}" destId="{3496C947-2397-4B39-84D0-11B0323D3663}" srcOrd="0" destOrd="0" presId="urn:microsoft.com/office/officeart/2005/8/layout/cycle3"/>
    <dgm:cxn modelId="{0D822D27-1538-46A7-AB5F-15E65943479E}" type="presOf" srcId="{F77B54B2-D5DC-4059-8979-D16A1AFD7BD2}" destId="{AEEB47D2-F3E8-45A8-BAB0-CA095809838A}" srcOrd="0" destOrd="0" presId="urn:microsoft.com/office/officeart/2005/8/layout/cycle3"/>
    <dgm:cxn modelId="{3A9AF1FB-9F08-4B14-90C4-1DE49F08422E}" srcId="{0A95ACAE-C258-4BB4-8AA5-B0E6403400CF}" destId="{22D00BCA-9EEA-4173-B7DA-ACEE59C7A5F4}" srcOrd="0" destOrd="0" parTransId="{C8A6BCF2-3ED1-4023-87BB-B87868F69E14}" sibTransId="{D5EE55E6-72D6-4923-998D-EB96FBF7EC43}"/>
    <dgm:cxn modelId="{3BC4B127-7C4D-4055-8349-77611F824807}" type="presOf" srcId="{D49F28AC-DCDB-4F2D-879C-3828AE66D68D}" destId="{C413263F-0A3D-4804-967A-237F4ABCBCED}" srcOrd="0" destOrd="0" presId="urn:microsoft.com/office/officeart/2005/8/layout/cycle3"/>
    <dgm:cxn modelId="{F4E5B366-8FD8-443B-9F76-21AE08415DFD}" srcId="{0A95ACAE-C258-4BB4-8AA5-B0E6403400CF}" destId="{544738C1-D091-4924-8D3F-481C2CD9C369}" srcOrd="3" destOrd="0" parTransId="{142F3F0E-366D-4C1E-8D8E-BC2DBDC0ED01}" sibTransId="{9230B9B2-F341-44D1-BAF1-1763A9BC14E7}"/>
    <dgm:cxn modelId="{C54713A8-1776-4CA2-A426-7F85D96B9844}" srcId="{0A95ACAE-C258-4BB4-8AA5-B0E6403400CF}" destId="{D49F28AC-DCDB-4F2D-879C-3828AE66D68D}" srcOrd="2" destOrd="0" parTransId="{37D8ABF3-F01A-4A3D-B133-B643F60E5A22}" sibTransId="{E9045CC4-4370-47B7-9C12-9CEDA4CD5BFB}"/>
    <dgm:cxn modelId="{9D6E15D1-E7B6-425E-8E8B-ED664825C1F2}" type="presParOf" srcId="{74769112-D75D-41DE-A3DF-E0266A42E1B5}" destId="{8D9F1BBB-63F7-47C6-BEBF-8312E988BD48}" srcOrd="0" destOrd="0" presId="urn:microsoft.com/office/officeart/2005/8/layout/cycle3"/>
    <dgm:cxn modelId="{31096228-4EFE-46B2-8483-9074AC2B93ED}" type="presParOf" srcId="{8D9F1BBB-63F7-47C6-BEBF-8312E988BD48}" destId="{68550560-1124-42AE-94F1-BA662AA0CB2A}" srcOrd="0" destOrd="0" presId="urn:microsoft.com/office/officeart/2005/8/layout/cycle3"/>
    <dgm:cxn modelId="{E9F775D2-C5CF-45C6-A2D9-B52557ADF530}" type="presParOf" srcId="{8D9F1BBB-63F7-47C6-BEBF-8312E988BD48}" destId="{E44CA939-BCEB-4CEF-AF37-77867D47B617}" srcOrd="1" destOrd="0" presId="urn:microsoft.com/office/officeart/2005/8/layout/cycle3"/>
    <dgm:cxn modelId="{67C5B871-3B6D-4875-ABF1-ADBE5DF25E42}" type="presParOf" srcId="{8D9F1BBB-63F7-47C6-BEBF-8312E988BD48}" destId="{3496C947-2397-4B39-84D0-11B0323D3663}" srcOrd="2" destOrd="0" presId="urn:microsoft.com/office/officeart/2005/8/layout/cycle3"/>
    <dgm:cxn modelId="{DCEB2426-ABF6-4E40-8AAF-9A88CDF155A9}" type="presParOf" srcId="{8D9F1BBB-63F7-47C6-BEBF-8312E988BD48}" destId="{C413263F-0A3D-4804-967A-237F4ABCBCED}" srcOrd="3" destOrd="0" presId="urn:microsoft.com/office/officeart/2005/8/layout/cycle3"/>
    <dgm:cxn modelId="{16FB11EF-222B-4760-95E4-11A660B8CE62}" type="presParOf" srcId="{8D9F1BBB-63F7-47C6-BEBF-8312E988BD48}" destId="{F0A5E981-614D-409E-9735-6368F80EA80E}" srcOrd="4" destOrd="0" presId="urn:microsoft.com/office/officeart/2005/8/layout/cycle3"/>
    <dgm:cxn modelId="{1191F73F-9EF4-496D-B796-4707C5E89984}" type="presParOf" srcId="{8D9F1BBB-63F7-47C6-BEBF-8312E988BD48}" destId="{AEEB47D2-F3E8-45A8-BAB0-CA095809838A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11C6D3-E062-4B8B-8420-515B25E617C0}">
      <dsp:nvSpPr>
        <dsp:cNvPr id="0" name=""/>
        <dsp:cNvSpPr/>
      </dsp:nvSpPr>
      <dsp:spPr>
        <a:xfrm>
          <a:off x="655319" y="0"/>
          <a:ext cx="6918960" cy="432435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D68967D-590B-471E-8059-A620F5D426C1}">
      <dsp:nvSpPr>
        <dsp:cNvPr id="0" name=""/>
        <dsp:cNvSpPr/>
      </dsp:nvSpPr>
      <dsp:spPr>
        <a:xfrm>
          <a:off x="1534027" y="2984666"/>
          <a:ext cx="179892" cy="1798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AC6B91-514F-4F2C-A005-A03F10941C92}">
      <dsp:nvSpPr>
        <dsp:cNvPr id="0" name=""/>
        <dsp:cNvSpPr/>
      </dsp:nvSpPr>
      <dsp:spPr>
        <a:xfrm>
          <a:off x="1623974" y="3074612"/>
          <a:ext cx="1612117" cy="1249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2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Образи та уявлення, одержані у попередньому досвіді</a:t>
          </a:r>
          <a:endParaRPr lang="ru-RU" sz="1700" kern="1200" dirty="0"/>
        </a:p>
      </dsp:txBody>
      <dsp:txXfrm>
        <a:off x="1623974" y="3074612"/>
        <a:ext cx="1612117" cy="1249737"/>
      </dsp:txXfrm>
    </dsp:sp>
    <dsp:sp modelId="{61A91A51-5080-4E06-8870-72DEF307389A}">
      <dsp:nvSpPr>
        <dsp:cNvPr id="0" name=""/>
        <dsp:cNvSpPr/>
      </dsp:nvSpPr>
      <dsp:spPr>
        <a:xfrm>
          <a:off x="3121929" y="1809308"/>
          <a:ext cx="325191" cy="3251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EED1EE-38F5-43B5-959E-F5268F311B49}">
      <dsp:nvSpPr>
        <dsp:cNvPr id="0" name=""/>
        <dsp:cNvSpPr/>
      </dsp:nvSpPr>
      <dsp:spPr>
        <a:xfrm>
          <a:off x="3284524" y="1971903"/>
          <a:ext cx="1660550" cy="2352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312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Перетворення</a:t>
          </a:r>
          <a:endParaRPr lang="ru-RU" sz="1700" kern="1200" dirty="0"/>
        </a:p>
      </dsp:txBody>
      <dsp:txXfrm>
        <a:off x="3284524" y="1971903"/>
        <a:ext cx="1660550" cy="2352446"/>
      </dsp:txXfrm>
    </dsp:sp>
    <dsp:sp modelId="{ACDF482A-371E-480A-B86E-C59823F6613C}">
      <dsp:nvSpPr>
        <dsp:cNvPr id="0" name=""/>
        <dsp:cNvSpPr/>
      </dsp:nvSpPr>
      <dsp:spPr>
        <a:xfrm>
          <a:off x="5031562" y="1094060"/>
          <a:ext cx="449732" cy="4497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2D9393-889A-4915-A28B-584230FB9138}">
      <dsp:nvSpPr>
        <dsp:cNvPr id="0" name=""/>
        <dsp:cNvSpPr/>
      </dsp:nvSpPr>
      <dsp:spPr>
        <a:xfrm>
          <a:off x="5256428" y="1318926"/>
          <a:ext cx="1660550" cy="30054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304" tIns="0" rIns="0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Створення нових образів (уявлень)</a:t>
          </a:r>
          <a:endParaRPr lang="ru-RU" sz="1700" kern="1200" dirty="0"/>
        </a:p>
      </dsp:txBody>
      <dsp:txXfrm>
        <a:off x="5256428" y="1318926"/>
        <a:ext cx="1660550" cy="300542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EDCF77-6DEF-462F-8ADE-6549ED8006BA}">
      <dsp:nvSpPr>
        <dsp:cNvPr id="0" name=""/>
        <dsp:cNvSpPr/>
      </dsp:nvSpPr>
      <dsp:spPr>
        <a:xfrm>
          <a:off x="5346" y="2339891"/>
          <a:ext cx="1940260" cy="9701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bg1"/>
              </a:solidFill>
            </a:rPr>
            <a:t>Уява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5346" y="2339891"/>
        <a:ext cx="1940260" cy="970130"/>
      </dsp:txXfrm>
    </dsp:sp>
    <dsp:sp modelId="{743E6F1B-F30D-4A3E-9795-901EACFE05F9}">
      <dsp:nvSpPr>
        <dsp:cNvPr id="0" name=""/>
        <dsp:cNvSpPr/>
      </dsp:nvSpPr>
      <dsp:spPr>
        <a:xfrm rot="17628227">
          <a:off x="1370418" y="1927101"/>
          <a:ext cx="1928887" cy="30907"/>
        </a:xfrm>
        <a:custGeom>
          <a:avLst/>
          <a:gdLst/>
          <a:ahLst/>
          <a:cxnLst/>
          <a:rect l="0" t="0" r="0" b="0"/>
          <a:pathLst>
            <a:path>
              <a:moveTo>
                <a:pt x="0" y="15453"/>
              </a:moveTo>
              <a:lnTo>
                <a:pt x="1928887" y="154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17628227">
        <a:off x="2286640" y="1894332"/>
        <a:ext cx="96444" cy="96444"/>
      </dsp:txXfrm>
    </dsp:sp>
    <dsp:sp modelId="{C31E5FE8-25AC-4181-90B0-48AC1D49F27C}">
      <dsp:nvSpPr>
        <dsp:cNvPr id="0" name=""/>
        <dsp:cNvSpPr/>
      </dsp:nvSpPr>
      <dsp:spPr>
        <a:xfrm>
          <a:off x="2724117" y="395371"/>
          <a:ext cx="2263392" cy="1329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chemeClr val="bg1"/>
              </a:solidFill>
            </a:rPr>
            <a:t>Створює образи результату діяльності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2724117" y="395371"/>
        <a:ext cx="2263392" cy="1329563"/>
      </dsp:txXfrm>
    </dsp:sp>
    <dsp:sp modelId="{494581A2-F3C6-4D06-B3F6-BB6541B91AC2}">
      <dsp:nvSpPr>
        <dsp:cNvPr id="0" name=""/>
        <dsp:cNvSpPr/>
      </dsp:nvSpPr>
      <dsp:spPr>
        <a:xfrm rot="3539692">
          <a:off x="1579196" y="3457200"/>
          <a:ext cx="1511333" cy="30907"/>
        </a:xfrm>
        <a:custGeom>
          <a:avLst/>
          <a:gdLst/>
          <a:ahLst/>
          <a:cxnLst/>
          <a:rect l="0" t="0" r="0" b="0"/>
          <a:pathLst>
            <a:path>
              <a:moveTo>
                <a:pt x="0" y="15453"/>
              </a:moveTo>
              <a:lnTo>
                <a:pt x="1511333" y="154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3539692">
        <a:off x="2297079" y="3434871"/>
        <a:ext cx="75566" cy="75566"/>
      </dsp:txXfrm>
    </dsp:sp>
    <dsp:sp modelId="{56B0AEE6-BC88-4012-80F1-31D98AB04375}">
      <dsp:nvSpPr>
        <dsp:cNvPr id="0" name=""/>
        <dsp:cNvSpPr/>
      </dsp:nvSpPr>
      <dsp:spPr>
        <a:xfrm>
          <a:off x="2724117" y="3206363"/>
          <a:ext cx="2310152" cy="1827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solidFill>
                <a:schemeClr val="bg1"/>
              </a:solidFill>
            </a:rPr>
            <a:t>Забезпечує розробку стратегії діяльності, зокрема розумової, у ситуаціях невизначених та ймовірних</a:t>
          </a:r>
          <a:r>
            <a:rPr lang="ru-RU" sz="1200" b="0" i="0" kern="1200" dirty="0" smtClean="0">
              <a:solidFill>
                <a:schemeClr val="bg1"/>
              </a:solidFill>
            </a:rPr>
            <a:t>. 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2724117" y="3206363"/>
        <a:ext cx="2310152" cy="1827978"/>
      </dsp:txXfrm>
    </dsp:sp>
    <dsp:sp modelId="{70BEA030-E426-4847-B291-92B4C4BF06F1}">
      <dsp:nvSpPr>
        <dsp:cNvPr id="0" name=""/>
        <dsp:cNvSpPr/>
      </dsp:nvSpPr>
      <dsp:spPr>
        <a:xfrm rot="17284027">
          <a:off x="4456702" y="3308964"/>
          <a:ext cx="1674427" cy="30907"/>
        </a:xfrm>
        <a:custGeom>
          <a:avLst/>
          <a:gdLst/>
          <a:ahLst/>
          <a:cxnLst/>
          <a:rect l="0" t="0" r="0" b="0"/>
          <a:pathLst>
            <a:path>
              <a:moveTo>
                <a:pt x="0" y="15453"/>
              </a:moveTo>
              <a:lnTo>
                <a:pt x="1674427" y="154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 rot="17284027">
        <a:off x="5252055" y="3282557"/>
        <a:ext cx="83721" cy="83721"/>
      </dsp:txXfrm>
    </dsp:sp>
    <dsp:sp modelId="{FCD73504-71EE-4CB8-A500-498D329D5678}">
      <dsp:nvSpPr>
        <dsp:cNvPr id="0" name=""/>
        <dsp:cNvSpPr/>
      </dsp:nvSpPr>
      <dsp:spPr>
        <a:xfrm>
          <a:off x="5553561" y="1657748"/>
          <a:ext cx="2416284" cy="17414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bg1"/>
              </a:solidFill>
            </a:rPr>
            <a:t>Тому творча уява є психологічною основою багатьох видів творчої діяльності, що теж характеризується новизною як процесу, так і одержаного продукту.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5553561" y="1657748"/>
        <a:ext cx="2416284" cy="17414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7B4BC0-4195-46E4-9ED7-1AF513E172EE}">
      <dsp:nvSpPr>
        <dsp:cNvPr id="0" name=""/>
        <dsp:cNvSpPr/>
      </dsp:nvSpPr>
      <dsp:spPr>
        <a:xfrm>
          <a:off x="3803" y="0"/>
          <a:ext cx="8287460" cy="6314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bg1"/>
              </a:solidFill>
            </a:rPr>
            <a:t>Види уяви</a:t>
          </a:r>
          <a:endParaRPr lang="ru-RU" sz="2800" b="1" kern="1200" dirty="0">
            <a:solidFill>
              <a:schemeClr val="bg1"/>
            </a:solidFill>
          </a:endParaRPr>
        </a:p>
      </dsp:txBody>
      <dsp:txXfrm>
        <a:off x="3803" y="0"/>
        <a:ext cx="8287460" cy="631463"/>
      </dsp:txXfrm>
    </dsp:sp>
    <dsp:sp modelId="{3D369635-D1CB-44B3-AE96-5130517613E8}">
      <dsp:nvSpPr>
        <dsp:cNvPr id="0" name=""/>
        <dsp:cNvSpPr/>
      </dsp:nvSpPr>
      <dsp:spPr>
        <a:xfrm>
          <a:off x="9991" y="784737"/>
          <a:ext cx="4882431" cy="771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Активна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bg1"/>
              </a:solidFill>
            </a:rPr>
            <a:t>В активній уяві можна </a:t>
          </a:r>
          <a:r>
            <a:rPr lang="ru-RU" sz="1400" b="1" i="0" kern="1200" dirty="0" smtClean="0">
              <a:solidFill>
                <a:schemeClr val="bg1"/>
              </a:solidFill>
            </a:rPr>
            <a:t>виділити два типи</a:t>
          </a:r>
          <a:r>
            <a:rPr lang="ru-RU" sz="1400" b="0" i="0" kern="1200" dirty="0" smtClean="0">
              <a:solidFill>
                <a:schemeClr val="bg1"/>
              </a:solidFill>
            </a:rPr>
            <a:t>:</a:t>
          </a:r>
          <a:endParaRPr lang="uk-UA" sz="1400" kern="1200" dirty="0" smtClean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9991" y="784737"/>
        <a:ext cx="4882431" cy="771857"/>
      </dsp:txXfrm>
    </dsp:sp>
    <dsp:sp modelId="{AA6524B5-B476-4AE2-9A42-0667F17284A1}">
      <dsp:nvSpPr>
        <dsp:cNvPr id="0" name=""/>
        <dsp:cNvSpPr/>
      </dsp:nvSpPr>
      <dsp:spPr>
        <a:xfrm>
          <a:off x="9991" y="1709173"/>
          <a:ext cx="3221480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solidFill>
                <a:schemeClr val="bg1"/>
              </a:solidFill>
            </a:rPr>
            <a:t>Відтворююча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solidFill>
                <a:schemeClr val="bg1"/>
              </a:solidFill>
            </a:rPr>
            <a:t>Відтворююча уява створює образи на основі опису , який може проводитися в різних знакових системах, скажімо в словесній, числовій, формульній, графічній, нотній та ін.  Забезпечує перекодування інформації з однієї репрезентативної системи сприймання в іншу, наприклад із зорової в слухову, і навпаки.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9991" y="1709173"/>
        <a:ext cx="3221480" cy="1785509"/>
      </dsp:txXfrm>
    </dsp:sp>
    <dsp:sp modelId="{BF065D67-B9B8-4446-B7B0-82CE5F0CCE16}">
      <dsp:nvSpPr>
        <dsp:cNvPr id="0" name=""/>
        <dsp:cNvSpPr/>
      </dsp:nvSpPr>
      <dsp:spPr>
        <a:xfrm>
          <a:off x="9991" y="3647262"/>
          <a:ext cx="1594003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solidFill>
                <a:schemeClr val="bg1"/>
              </a:solidFill>
            </a:rPr>
            <a:t>Людина, по-перше, має розуміти принципи функціонування відповідної знакової системи (мову, ноти, формули та ін.)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9991" y="3647262"/>
        <a:ext cx="1594003" cy="1785509"/>
      </dsp:txXfrm>
    </dsp:sp>
    <dsp:sp modelId="{66984681-A6AB-4D95-875B-C74B9006CF55}">
      <dsp:nvSpPr>
        <dsp:cNvPr id="0" name=""/>
        <dsp:cNvSpPr/>
      </dsp:nvSpPr>
      <dsp:spPr>
        <a:xfrm>
          <a:off x="1637468" y="3647262"/>
          <a:ext cx="1594003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solidFill>
                <a:schemeClr val="bg1"/>
              </a:solidFill>
            </a:rPr>
            <a:t>А також доповнювати цей процес відтворення своїми знаннями та відомими образами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1637468" y="3647262"/>
        <a:ext cx="1594003" cy="1785509"/>
      </dsp:txXfrm>
    </dsp:sp>
    <dsp:sp modelId="{BF7884AD-D33B-4621-AFE2-E1CAD6E07AAE}">
      <dsp:nvSpPr>
        <dsp:cNvPr id="0" name=""/>
        <dsp:cNvSpPr/>
      </dsp:nvSpPr>
      <dsp:spPr>
        <a:xfrm>
          <a:off x="3298419" y="1709173"/>
          <a:ext cx="1594003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>
              <a:solidFill>
                <a:schemeClr val="bg1"/>
              </a:solidFill>
            </a:rPr>
            <a:t>Творча уява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dirty="0" smtClean="0">
              <a:solidFill>
                <a:schemeClr val="bg1"/>
              </a:solidFill>
            </a:rPr>
            <a:t>Вимальовує нові, оригінальні образи та ідеї. Саме вона, доповнюючи творче мислення і взаємодіючи з ним, становить основу людської творчості. </a:t>
          </a:r>
          <a:endParaRPr lang="ru-RU" sz="1200" kern="1200" dirty="0">
            <a:solidFill>
              <a:schemeClr val="bg1"/>
            </a:solidFill>
          </a:endParaRPr>
        </a:p>
      </dsp:txBody>
      <dsp:txXfrm>
        <a:off x="3298419" y="1709173"/>
        <a:ext cx="1594003" cy="1785509"/>
      </dsp:txXfrm>
    </dsp:sp>
    <dsp:sp modelId="{114414E2-2618-4363-B6B9-D6DF3118FD30}">
      <dsp:nvSpPr>
        <dsp:cNvPr id="0" name=""/>
        <dsp:cNvSpPr/>
      </dsp:nvSpPr>
      <dsp:spPr>
        <a:xfrm>
          <a:off x="3298419" y="3647262"/>
          <a:ext cx="1594003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solidFill>
                <a:schemeClr val="bg1"/>
              </a:solidFill>
            </a:rPr>
            <a:t>Продуктом творчої уяви є художній образ</a:t>
          </a:r>
          <a:endParaRPr lang="ru-RU" sz="1500" kern="1200" dirty="0">
            <a:solidFill>
              <a:schemeClr val="bg1"/>
            </a:solidFill>
          </a:endParaRPr>
        </a:p>
      </dsp:txBody>
      <dsp:txXfrm>
        <a:off x="3298419" y="3647262"/>
        <a:ext cx="1594003" cy="1785509"/>
      </dsp:txXfrm>
    </dsp:sp>
    <dsp:sp modelId="{D224ABD8-F61D-4ED7-94C3-CC854E997CCF}">
      <dsp:nvSpPr>
        <dsp:cNvPr id="0" name=""/>
        <dsp:cNvSpPr/>
      </dsp:nvSpPr>
      <dsp:spPr>
        <a:xfrm>
          <a:off x="5026318" y="784737"/>
          <a:ext cx="3254954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>
              <a:solidFill>
                <a:schemeClr val="bg1"/>
              </a:solidFill>
            </a:rPr>
            <a:t>Пасивна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i="0" kern="1200" dirty="0" smtClean="0">
              <a:solidFill>
                <a:schemeClr val="bg1"/>
              </a:solidFill>
            </a:rPr>
            <a:t>Щось на зразок сурогату реальності, її заміни в уяві. Ця уява пов'язана з аутичним мисленням, вона створює образи та програми, які не здійснюються або є взагалі нездійсненними.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b="0" i="0" kern="1200" dirty="0" smtClean="0">
              <a:solidFill>
                <a:schemeClr val="bg1"/>
              </a:solidFill>
            </a:rPr>
            <a:t>Може виникати: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5026318" y="784737"/>
        <a:ext cx="3254954" cy="1785509"/>
      </dsp:txXfrm>
    </dsp:sp>
    <dsp:sp modelId="{988AB713-A07A-467F-98CB-263CBC2024A1}">
      <dsp:nvSpPr>
        <dsp:cNvPr id="0" name=""/>
        <dsp:cNvSpPr/>
      </dsp:nvSpPr>
      <dsp:spPr>
        <a:xfrm>
          <a:off x="5026318" y="2722825"/>
          <a:ext cx="1594003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Довільно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bg1"/>
              </a:solidFill>
            </a:rPr>
            <a:t>(ідеться про образи, створені спеціально, однак ніяк не з метою втілення їх у життя)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5026318" y="2722825"/>
        <a:ext cx="1594003" cy="1785509"/>
      </dsp:txXfrm>
    </dsp:sp>
    <dsp:sp modelId="{8549DD99-6BCE-4A7D-8F37-20185EF72902}">
      <dsp:nvSpPr>
        <dsp:cNvPr id="0" name=""/>
        <dsp:cNvSpPr/>
      </dsp:nvSpPr>
      <dsp:spPr>
        <a:xfrm>
          <a:off x="6687269" y="2722825"/>
          <a:ext cx="1594003" cy="17855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bg1"/>
              </a:solidFill>
            </a:rPr>
            <a:t>Мимовільно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>
              <a:solidFill>
                <a:schemeClr val="bg1"/>
              </a:solidFill>
            </a:rPr>
            <a:t>(в умовах бездіяльності свідомості, під час сну, в стані афекту, галюцинацій тощо)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6687269" y="2722825"/>
        <a:ext cx="1594003" cy="17855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CD27C6-D8DC-4BE4-9935-281979BBB147}">
      <dsp:nvSpPr>
        <dsp:cNvPr id="0" name=""/>
        <dsp:cNvSpPr/>
      </dsp:nvSpPr>
      <dsp:spPr>
        <a:xfrm rot="16200000">
          <a:off x="663029" y="-663029"/>
          <a:ext cx="2788741" cy="41148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/>
            <a:t>Схематизація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(окремі уявлення зливаються, відмінності стираються, а риси схожості виступають чітко)</a:t>
          </a:r>
          <a:endParaRPr lang="ru-RU" sz="1400" kern="1200" dirty="0"/>
        </a:p>
      </dsp:txBody>
      <dsp:txXfrm rot="16200000">
        <a:off x="1011621" y="-1011621"/>
        <a:ext cx="2091556" cy="4114800"/>
      </dsp:txXfrm>
    </dsp:sp>
    <dsp:sp modelId="{FD247585-5F35-4628-B258-1D5FCE6C42CD}">
      <dsp:nvSpPr>
        <dsp:cNvPr id="0" name=""/>
        <dsp:cNvSpPr/>
      </dsp:nvSpPr>
      <dsp:spPr>
        <a:xfrm>
          <a:off x="4114800" y="0"/>
          <a:ext cx="4114800" cy="278874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/>
            <a:t>Гіперболізація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(характеризується збільшенням або зменшенням предмета, а також аналогічною зміною окремих частин; крім того, може змінюватися і кількість окремих частин (Змій Горинич з трьома та більше головами тощо)</a:t>
          </a:r>
          <a:endParaRPr lang="ru-RU" sz="1400" kern="1200" dirty="0"/>
        </a:p>
      </dsp:txBody>
      <dsp:txXfrm>
        <a:off x="4114800" y="0"/>
        <a:ext cx="4114800" cy="2091556"/>
      </dsp:txXfrm>
    </dsp:sp>
    <dsp:sp modelId="{AEA5EEF0-35AF-4CA2-A79D-0C978D83DC67}">
      <dsp:nvSpPr>
        <dsp:cNvPr id="0" name=""/>
        <dsp:cNvSpPr/>
      </dsp:nvSpPr>
      <dsp:spPr>
        <a:xfrm rot="10800000">
          <a:off x="0" y="2788741"/>
          <a:ext cx="4114800" cy="278874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/>
            <a:t>Загострення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(підкреслювання окремих ознак. Саме на базі загострення створюються шаржі та карикатури)</a:t>
          </a:r>
          <a:endParaRPr lang="ru-RU" sz="1400" kern="1200" dirty="0"/>
        </a:p>
      </dsp:txBody>
      <dsp:txXfrm rot="10800000">
        <a:off x="0" y="3485926"/>
        <a:ext cx="4114800" cy="2091556"/>
      </dsp:txXfrm>
    </dsp:sp>
    <dsp:sp modelId="{54C650AE-2DA8-4883-85FD-238C95F898F6}">
      <dsp:nvSpPr>
        <dsp:cNvPr id="0" name=""/>
        <dsp:cNvSpPr/>
      </dsp:nvSpPr>
      <dsp:spPr>
        <a:xfrm rot="5400000">
          <a:off x="4777829" y="2125712"/>
          <a:ext cx="2788741" cy="41148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1" kern="1200" dirty="0" smtClean="0"/>
            <a:t>Типізація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(виділення суттєвого, яке повторюється в однорідних образах (так створюється, як правило, художній образ)</a:t>
          </a:r>
          <a:endParaRPr lang="ru-RU" sz="1400" kern="1200" dirty="0"/>
        </a:p>
      </dsp:txBody>
      <dsp:txXfrm rot="5400000">
        <a:off x="5126421" y="2474304"/>
        <a:ext cx="2091556" cy="4114800"/>
      </dsp:txXfrm>
    </dsp:sp>
    <dsp:sp modelId="{8BBCC83A-68AE-4C95-9034-08719BF67B13}">
      <dsp:nvSpPr>
        <dsp:cNvPr id="0" name=""/>
        <dsp:cNvSpPr/>
      </dsp:nvSpPr>
      <dsp:spPr>
        <a:xfrm>
          <a:off x="2880359" y="2091556"/>
          <a:ext cx="2468880" cy="139437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Прийоми уяви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(с</a:t>
          </a:r>
          <a:r>
            <a:rPr lang="ru-RU" sz="1400" b="0" i="0" kern="1200" dirty="0" smtClean="0"/>
            <a:t>интез в уяві здійснюється у різних формах, які називаються прийомами уяви)</a:t>
          </a:r>
          <a:endParaRPr lang="ru-RU" sz="1400" kern="1200" dirty="0"/>
        </a:p>
      </dsp:txBody>
      <dsp:txXfrm>
        <a:off x="2880359" y="2091556"/>
        <a:ext cx="2468880" cy="139437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7ACFEB-10F2-4D49-AD0D-224CDCD27570}">
      <dsp:nvSpPr>
        <dsp:cNvPr id="0" name=""/>
        <dsp:cNvSpPr/>
      </dsp:nvSpPr>
      <dsp:spPr>
        <a:xfrm>
          <a:off x="1360" y="1242117"/>
          <a:ext cx="3052046" cy="3276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Є важливим прийомом створення творчого образу, коли будується образ, чимось схожий на реально існуючу річ, організм, дію.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Дуже поширений прийом у технічній творчості - буває близькою, безпосередньою і віддаленою.</a:t>
          </a:r>
          <a:endParaRPr lang="ru-RU" sz="1400" kern="1200" dirty="0"/>
        </a:p>
      </dsp:txBody>
      <dsp:txXfrm>
        <a:off x="1360" y="1242117"/>
        <a:ext cx="3052046" cy="2574318"/>
      </dsp:txXfrm>
    </dsp:sp>
    <dsp:sp modelId="{99F31A3C-1CEB-4B29-AE88-F74543B592E1}">
      <dsp:nvSpPr>
        <dsp:cNvPr id="0" name=""/>
        <dsp:cNvSpPr/>
      </dsp:nvSpPr>
      <dsp:spPr>
        <a:xfrm>
          <a:off x="1368168" y="2448264"/>
          <a:ext cx="3324637" cy="3324637"/>
        </a:xfrm>
        <a:prstGeom prst="leftCircularArrow">
          <a:avLst>
            <a:gd name="adj1" fmla="val 1143"/>
            <a:gd name="adj2" fmla="val 134327"/>
            <a:gd name="adj3" fmla="val 820007"/>
            <a:gd name="adj4" fmla="val 7934658"/>
            <a:gd name="adj5" fmla="val 133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3DE8D2-36D9-48A2-8305-394CE2609EC7}">
      <dsp:nvSpPr>
        <dsp:cNvPr id="0" name=""/>
        <dsp:cNvSpPr/>
      </dsp:nvSpPr>
      <dsp:spPr>
        <a:xfrm>
          <a:off x="720077" y="3888433"/>
          <a:ext cx="2009176" cy="1343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Аналогія</a:t>
          </a:r>
          <a:endParaRPr lang="ru-RU" sz="1500" kern="1200" dirty="0"/>
        </a:p>
      </dsp:txBody>
      <dsp:txXfrm>
        <a:off x="720077" y="3888433"/>
        <a:ext cx="2009176" cy="1343699"/>
      </dsp:txXfrm>
    </dsp:sp>
    <dsp:sp modelId="{3E2365D0-04C8-42BC-9284-8CC5CD111B2B}">
      <dsp:nvSpPr>
        <dsp:cNvPr id="0" name=""/>
        <dsp:cNvSpPr/>
      </dsp:nvSpPr>
      <dsp:spPr>
        <a:xfrm>
          <a:off x="3488353" y="2096835"/>
          <a:ext cx="2490090" cy="26984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Біоніка виділяє певні якості живих організмів і застосовує їх для створення механізмів.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smtClean="0"/>
            <a:t>Так було створено багато нині діючих приладів (наприклад, локатор - аналог органів орієнтації кажана).</a:t>
          </a:r>
          <a:endParaRPr lang="ru-RU" sz="1400" kern="1200" dirty="0"/>
        </a:p>
      </dsp:txBody>
      <dsp:txXfrm>
        <a:off x="3488353" y="2675074"/>
        <a:ext cx="2490090" cy="2120208"/>
      </dsp:txXfrm>
    </dsp:sp>
    <dsp:sp modelId="{281E8C3C-764C-4BAD-AC10-B20DDC206772}">
      <dsp:nvSpPr>
        <dsp:cNvPr id="0" name=""/>
        <dsp:cNvSpPr/>
      </dsp:nvSpPr>
      <dsp:spPr>
        <a:xfrm>
          <a:off x="3518483" y="-4865"/>
          <a:ext cx="3280826" cy="3280826"/>
        </a:xfrm>
        <a:prstGeom prst="circularArrow">
          <a:avLst>
            <a:gd name="adj1" fmla="val 1158"/>
            <a:gd name="adj2" fmla="val 136168"/>
            <a:gd name="adj3" fmla="val 21484026"/>
            <a:gd name="adj4" fmla="val 14371215"/>
            <a:gd name="adj5" fmla="val 135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0E79A8-0F7D-4E45-9016-5C79FDD98B54}">
      <dsp:nvSpPr>
        <dsp:cNvPr id="0" name=""/>
        <dsp:cNvSpPr/>
      </dsp:nvSpPr>
      <dsp:spPr>
        <a:xfrm>
          <a:off x="3104199" y="257307"/>
          <a:ext cx="2487014" cy="20647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На цьому принципі ґрунтується спеціальна галузь знання біології та інженерної справи - біоніка.</a:t>
          </a:r>
          <a:endParaRPr lang="ru-RU" sz="1400" kern="1200" dirty="0"/>
        </a:p>
      </dsp:txBody>
      <dsp:txXfrm>
        <a:off x="3104199" y="257307"/>
        <a:ext cx="2487014" cy="2064757"/>
      </dsp:txXfrm>
    </dsp:sp>
    <dsp:sp modelId="{8AA0C939-6B02-4545-A28A-FC6C8857913C}">
      <dsp:nvSpPr>
        <dsp:cNvPr id="0" name=""/>
        <dsp:cNvSpPr/>
      </dsp:nvSpPr>
      <dsp:spPr>
        <a:xfrm>
          <a:off x="6157632" y="1914001"/>
          <a:ext cx="1522339" cy="12556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C16424-B000-4C57-BE1F-6D4726DF1900}">
      <dsp:nvSpPr>
        <dsp:cNvPr id="0" name=""/>
        <dsp:cNvSpPr/>
      </dsp:nvSpPr>
      <dsp:spPr>
        <a:xfrm>
          <a:off x="6060019" y="1720110"/>
          <a:ext cx="1926036" cy="189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Володіння цим прийомом - один із провідних компонентів здатності до конструювання, інженерної справи та винахідництва.</a:t>
          </a:r>
          <a:endParaRPr lang="ru-RU" sz="1400" kern="1200" dirty="0"/>
        </a:p>
      </dsp:txBody>
      <dsp:txXfrm>
        <a:off x="6060019" y="1720110"/>
        <a:ext cx="1926036" cy="189217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C86EF0-3B09-42D1-B67B-6F2C9B245A93}">
      <dsp:nvSpPr>
        <dsp:cNvPr id="0" name=""/>
        <dsp:cNvSpPr/>
      </dsp:nvSpPr>
      <dsp:spPr>
        <a:xfrm rot="5400000">
          <a:off x="-278341" y="278936"/>
          <a:ext cx="1855612" cy="1298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Мрії</a:t>
          </a:r>
          <a:endParaRPr lang="ru-RU" sz="1300" kern="1200" dirty="0"/>
        </a:p>
      </dsp:txBody>
      <dsp:txXfrm rot="5400000">
        <a:off x="-278341" y="278936"/>
        <a:ext cx="1855612" cy="1298928"/>
      </dsp:txXfrm>
    </dsp:sp>
    <dsp:sp modelId="{CCA7B5C2-07BC-41E2-A58E-2375C943C716}">
      <dsp:nvSpPr>
        <dsp:cNvPr id="0" name=""/>
        <dsp:cNvSpPr/>
      </dsp:nvSpPr>
      <dsp:spPr>
        <a:xfrm rot="5400000">
          <a:off x="4161190" y="-2862261"/>
          <a:ext cx="1206148" cy="6930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0" kern="1200" dirty="0" smtClean="0"/>
            <a:t>Мрії на відміну від галюцинацій - це нормальний стан психіки, і представляє з себе фантазію, пов'язану з бажанням.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0" kern="1200" dirty="0" smtClean="0"/>
            <a:t>Особливе місце в уяви займає мрія, яка виступає як реальна чи абстрактна можливість бажаного майбутнього. Відрізняється вона тим, що вона більш реалістична і більшою мірою пов'язана з дійсністю.</a:t>
          </a:r>
          <a:endParaRPr lang="ru-RU" sz="1500" kern="1200" dirty="0"/>
        </a:p>
      </dsp:txBody>
      <dsp:txXfrm rot="5400000">
        <a:off x="4161190" y="-2862261"/>
        <a:ext cx="1206148" cy="6930671"/>
      </dsp:txXfrm>
    </dsp:sp>
    <dsp:sp modelId="{D741D3AA-A534-4F5F-802E-EAC70256AF8B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Сновидіння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Дрімотний стан</a:t>
          </a:r>
          <a:endParaRPr lang="ru-RU" sz="1300" kern="1200" dirty="0"/>
        </a:p>
      </dsp:txBody>
      <dsp:txXfrm rot="5400000">
        <a:off x="-278341" y="1942823"/>
        <a:ext cx="1855612" cy="1298928"/>
      </dsp:txXfrm>
    </dsp:sp>
    <dsp:sp modelId="{EBE535D4-EB14-4791-A9E2-9C8AD8FC2BDB}">
      <dsp:nvSpPr>
        <dsp:cNvPr id="0" name=""/>
        <dsp:cNvSpPr/>
      </dsp:nvSpPr>
      <dsp:spPr>
        <a:xfrm rot="5400000">
          <a:off x="4161190" y="-1197779"/>
          <a:ext cx="1206148" cy="6930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0" kern="1200" dirty="0" smtClean="0"/>
            <a:t>Сновидіння можна віднести до розряду пасивних і мимовільних форм уяви.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0" kern="1200" dirty="0" smtClean="0"/>
            <a:t>Відомо, що в сновидіннях людини знаходять вираження і задоволення багато життєво важливі потреби, які в силу ряду причин не можуть отримати реалізації в житті.</a:t>
          </a:r>
          <a:endParaRPr lang="ru-RU" sz="1500" kern="1200" dirty="0"/>
        </a:p>
      </dsp:txBody>
      <dsp:txXfrm rot="5400000">
        <a:off x="4161190" y="-1197779"/>
        <a:ext cx="1206148" cy="6930671"/>
      </dsp:txXfrm>
    </dsp:sp>
    <dsp:sp modelId="{64E2326C-5421-480D-A488-5C6BC5BE8EF1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Галюцинації</a:t>
          </a:r>
          <a:endParaRPr lang="ru-RU" sz="1300" kern="1200" dirty="0"/>
        </a:p>
      </dsp:txBody>
      <dsp:txXfrm rot="5400000">
        <a:off x="-278341" y="3606710"/>
        <a:ext cx="1855612" cy="1298928"/>
      </dsp:txXfrm>
    </dsp:sp>
    <dsp:sp modelId="{946D8FAA-DAA9-4692-B400-C55C3A993D33}">
      <dsp:nvSpPr>
        <dsp:cNvPr id="0" name=""/>
        <dsp:cNvSpPr/>
      </dsp:nvSpPr>
      <dsp:spPr>
        <a:xfrm rot="5400000">
          <a:off x="4161190" y="466107"/>
          <a:ext cx="1206148" cy="69306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0" i="0" kern="1200" dirty="0" smtClean="0"/>
            <a:t>Галюцинаціями називають фантастичні видіння, що не мають ніякого зв'язку з навколишнім людини дійсністю. Зазвичай вони - результат тих чи інших порушень психіки або роботи організму</a:t>
          </a:r>
          <a:endParaRPr lang="ru-RU" sz="1500" kern="1200" dirty="0"/>
        </a:p>
      </dsp:txBody>
      <dsp:txXfrm rot="5400000">
        <a:off x="4161190" y="466107"/>
        <a:ext cx="1206148" cy="693067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4CA939-BCEB-4CEF-AF37-77867D47B617}">
      <dsp:nvSpPr>
        <dsp:cNvPr id="0" name=""/>
        <dsp:cNvSpPr/>
      </dsp:nvSpPr>
      <dsp:spPr>
        <a:xfrm>
          <a:off x="586557" y="1235744"/>
          <a:ext cx="4125990" cy="4125990"/>
        </a:xfrm>
        <a:prstGeom prst="circularArrow">
          <a:avLst>
            <a:gd name="adj1" fmla="val 5544"/>
            <a:gd name="adj2" fmla="val 330680"/>
            <a:gd name="adj3" fmla="val 13477511"/>
            <a:gd name="adj4" fmla="val 17570380"/>
            <a:gd name="adj5" fmla="val 5757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8550560-1124-42AE-94F1-BA662AA0CB2A}">
      <dsp:nvSpPr>
        <dsp:cNvPr id="0" name=""/>
        <dsp:cNvSpPr/>
      </dsp:nvSpPr>
      <dsp:spPr>
        <a:xfrm>
          <a:off x="1562168" y="1055836"/>
          <a:ext cx="2174769" cy="154234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Політ фантазії у творчому процесі </a:t>
          </a:r>
          <a:endParaRPr lang="ru-RU" sz="1000" kern="1200" dirty="0"/>
        </a:p>
      </dsp:txBody>
      <dsp:txXfrm>
        <a:off x="1562168" y="1055836"/>
        <a:ext cx="2174769" cy="1542341"/>
      </dsp:txXfrm>
    </dsp:sp>
    <dsp:sp modelId="{3496C947-2397-4B39-84D0-11B0323D3663}">
      <dsp:nvSpPr>
        <dsp:cNvPr id="0" name=""/>
        <dsp:cNvSpPr/>
      </dsp:nvSpPr>
      <dsp:spPr>
        <a:xfrm>
          <a:off x="3411202" y="2216144"/>
          <a:ext cx="1823439" cy="1653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000" kern="1200" dirty="0" smtClean="0"/>
            <a:t>забезпечується знаннями</a:t>
          </a:r>
          <a:endParaRPr lang="ru-RU" sz="1000" kern="1200" dirty="0"/>
        </a:p>
      </dsp:txBody>
      <dsp:txXfrm>
        <a:off x="3411202" y="2216144"/>
        <a:ext cx="1823439" cy="1653274"/>
      </dsp:txXfrm>
    </dsp:sp>
    <dsp:sp modelId="{C413263F-0A3D-4804-967A-237F4ABCBCED}">
      <dsp:nvSpPr>
        <dsp:cNvPr id="0" name=""/>
        <dsp:cNvSpPr/>
      </dsp:nvSpPr>
      <dsp:spPr>
        <a:xfrm>
          <a:off x="2655945" y="4217726"/>
          <a:ext cx="2055613" cy="15844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підкріплюється здібностями</a:t>
          </a:r>
          <a:endParaRPr lang="ru-RU" sz="1000" kern="1200" dirty="0"/>
        </a:p>
      </dsp:txBody>
      <dsp:txXfrm>
        <a:off x="2655945" y="4217726"/>
        <a:ext cx="2055613" cy="1584436"/>
      </dsp:txXfrm>
    </dsp:sp>
    <dsp:sp modelId="{F0A5E981-614D-409E-9735-6368F80EA80E}">
      <dsp:nvSpPr>
        <dsp:cNvPr id="0" name=""/>
        <dsp:cNvSpPr/>
      </dsp:nvSpPr>
      <dsp:spPr>
        <a:xfrm>
          <a:off x="626452" y="4245532"/>
          <a:ext cx="1977804" cy="15288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стимулюється цілеспрямованістю</a:t>
          </a:r>
          <a:endParaRPr lang="ru-RU" sz="1000" kern="1200" dirty="0"/>
        </a:p>
      </dsp:txBody>
      <dsp:txXfrm>
        <a:off x="626452" y="4245532"/>
        <a:ext cx="1977804" cy="1528824"/>
      </dsp:txXfrm>
    </dsp:sp>
    <dsp:sp modelId="{AEEB47D2-F3E8-45A8-BAB0-CA095809838A}">
      <dsp:nvSpPr>
        <dsp:cNvPr id="0" name=""/>
        <dsp:cNvSpPr/>
      </dsp:nvSpPr>
      <dsp:spPr>
        <a:xfrm>
          <a:off x="-14570" y="2255558"/>
          <a:ext cx="1981508" cy="15744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i="0" kern="1200" dirty="0" smtClean="0"/>
            <a:t>супроводжується емоційним тоном</a:t>
          </a:r>
          <a:endParaRPr lang="ru-RU" sz="1000" kern="1200" dirty="0"/>
        </a:p>
      </dsp:txBody>
      <dsp:txXfrm>
        <a:off x="-14570" y="2255558"/>
        <a:ext cx="1981508" cy="1574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26424-FCDD-4B39-B5CA-D6F2A6C48115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4D7C4-173D-40FC-8744-0BFFF313CD1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D7C4-173D-40FC-8744-0BFFF313CD16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D7C4-173D-40FC-8744-0BFFF313CD16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D7C4-173D-40FC-8744-0BFFF313CD16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40623CF-F853-4CD1-B52F-6327774DC36D}" type="datetimeFigureOut">
              <a:rPr lang="ru-RU" smtClean="0"/>
              <a:pPr/>
              <a:t>28.02.2015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07AB743-FE32-4F1E-97A4-A5941F98434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600" b="1" dirty="0" smtClean="0"/>
              <a:t>МІНІСТЕРСТВО ОСВІТИ І НАУКИ УКРАЇНИ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dirty="0" smtClean="0"/>
              <a:t>МІНІСТЕРСТВО КУЛЬТУРИ І ТУРИЗМУ УКРАЇНИ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dirty="0" smtClean="0"/>
              <a:t>Національна академія керівних кадрів культури і мистецтв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dirty="0" smtClean="0"/>
              <a:t>Інститут мистецтв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dirty="0" smtClean="0"/>
              <a:t>Кафедра режисури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704856" cy="4536504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Презентація</a:t>
            </a:r>
          </a:p>
          <a:p>
            <a:pPr algn="ctr"/>
            <a:r>
              <a:rPr lang="uk-UA" sz="2600" dirty="0" smtClean="0">
                <a:solidFill>
                  <a:schemeClr val="tx1"/>
                </a:solidFill>
              </a:rPr>
              <a:t>з дисципліни:</a:t>
            </a:r>
          </a:p>
          <a:p>
            <a:pPr algn="ctr"/>
            <a:r>
              <a:rPr lang="uk-UA" sz="2600" dirty="0" smtClean="0">
                <a:solidFill>
                  <a:schemeClr val="tx1"/>
                </a:solidFill>
              </a:rPr>
              <a:t>“Психологія художньої творчості”</a:t>
            </a:r>
          </a:p>
          <a:p>
            <a:pPr algn="ctr"/>
            <a:r>
              <a:rPr lang="uk-UA" sz="2600" dirty="0">
                <a:solidFill>
                  <a:schemeClr val="tx1"/>
                </a:solidFill>
              </a:rPr>
              <a:t>н</a:t>
            </a:r>
            <a:r>
              <a:rPr lang="uk-UA" sz="2600" dirty="0" smtClean="0">
                <a:solidFill>
                  <a:schemeClr val="tx1"/>
                </a:solidFill>
              </a:rPr>
              <a:t>а тему: </a:t>
            </a:r>
            <a:r>
              <a:rPr lang="uk-UA" sz="2600" b="1" i="1" dirty="0" smtClean="0">
                <a:solidFill>
                  <a:schemeClr val="tx1"/>
                </a:solidFill>
              </a:rPr>
              <a:t>“</a:t>
            </a:r>
            <a:r>
              <a:rPr lang="uk-UA" sz="2600" b="1" i="1" dirty="0">
                <a:solidFill>
                  <a:schemeClr val="tx1"/>
                </a:solidFill>
              </a:rPr>
              <a:t>Поняття про уяву. Види й прийоми уяви</a:t>
            </a:r>
            <a:r>
              <a:rPr lang="uk-UA" sz="2600" b="1" i="1" dirty="0" smtClean="0">
                <a:solidFill>
                  <a:schemeClr val="tx1"/>
                </a:solidFill>
              </a:rPr>
              <a:t>.”</a:t>
            </a:r>
          </a:p>
          <a:p>
            <a:endParaRPr lang="uk-UA" dirty="0">
              <a:solidFill>
                <a:schemeClr val="tx1"/>
              </a:solidFill>
            </a:endParaRP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Виконала:</a:t>
            </a:r>
            <a:endParaRPr lang="ru-RU" sz="1600" dirty="0">
              <a:solidFill>
                <a:schemeClr val="tx1"/>
              </a:solidFill>
            </a:endParaRPr>
          </a:p>
          <a:p>
            <a:pPr algn="r"/>
            <a:r>
              <a:rPr lang="en-US" sz="1600" dirty="0" smtClean="0">
                <a:solidFill>
                  <a:schemeClr val="tx1"/>
                </a:solidFill>
              </a:rPr>
              <a:t>c</a:t>
            </a:r>
            <a:r>
              <a:rPr lang="uk-UA" sz="1600" dirty="0" smtClean="0">
                <a:solidFill>
                  <a:schemeClr val="tx1"/>
                </a:solidFill>
              </a:rPr>
              <a:t>тудентка I</a:t>
            </a:r>
            <a:r>
              <a:rPr lang="en-US" sz="1600" dirty="0" smtClean="0">
                <a:solidFill>
                  <a:schemeClr val="tx1"/>
                </a:solidFill>
              </a:rPr>
              <a:t>V</a:t>
            </a:r>
            <a:r>
              <a:rPr lang="uk-UA" sz="1600" dirty="0" smtClean="0">
                <a:solidFill>
                  <a:schemeClr val="tx1"/>
                </a:solidFill>
              </a:rPr>
              <a:t> курсу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заочної форми навчання </a:t>
            </a:r>
            <a:endParaRPr lang="ru-RU" sz="1600" dirty="0">
              <a:solidFill>
                <a:schemeClr val="tx1"/>
              </a:solidFill>
            </a:endParaRPr>
          </a:p>
          <a:p>
            <a:pPr algn="r"/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 групи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ЗР-21</a:t>
            </a:r>
            <a:endParaRPr lang="ru-RU" sz="1600" dirty="0">
              <a:solidFill>
                <a:schemeClr val="tx1"/>
              </a:solidFill>
            </a:endParaRP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Борисенко Н.М.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Викладач:</a:t>
            </a:r>
          </a:p>
          <a:p>
            <a:pPr algn="r"/>
            <a:r>
              <a:rPr lang="uk-UA" sz="1600" dirty="0" smtClean="0">
                <a:solidFill>
                  <a:schemeClr val="tx1"/>
                </a:solidFill>
              </a:rPr>
              <a:t>проф. Дорогих Л.В.</a:t>
            </a:r>
            <a:endParaRPr lang="ru-RU" sz="1600" dirty="0">
              <a:solidFill>
                <a:schemeClr val="tx1"/>
              </a:solidFill>
            </a:endParaRP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Уява і творчість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Уява тісно </a:t>
            </a:r>
            <a:r>
              <a:rPr lang="ru-RU" dirty="0" smtClean="0"/>
              <a:t>пов'язана </a:t>
            </a:r>
            <a:r>
              <a:rPr lang="ru-RU" dirty="0"/>
              <a:t>з творчістю, і залежність ця </a:t>
            </a:r>
            <a:r>
              <a:rPr lang="ru-RU" dirty="0" smtClean="0"/>
              <a:t>зворотня, </a:t>
            </a:r>
            <a:r>
              <a:rPr lang="ru-RU" dirty="0"/>
              <a:t>тобто саме уява формується в процесі творчої діяльності, а не навпаки. Таким чином, творча уява - вид уяви, </a:t>
            </a:r>
            <a:r>
              <a:rPr lang="ru-RU" dirty="0" smtClean="0"/>
              <a:t>спрямований </a:t>
            </a:r>
            <a:r>
              <a:rPr lang="ru-RU" dirty="0"/>
              <a:t>на створення нових образів, що становить основу творчості.</a:t>
            </a:r>
            <a:endParaRPr lang="ru-RU" dirty="0" smtClean="0"/>
          </a:p>
          <a:p>
            <a:r>
              <a:rPr lang="ru-RU" dirty="0" smtClean="0"/>
              <a:t>Особливість </a:t>
            </a:r>
            <a:r>
              <a:rPr lang="ru-RU" dirty="0"/>
              <a:t>творчої уяви полягає в тому, що </a:t>
            </a:r>
            <a:r>
              <a:rPr lang="ru-RU" dirty="0" smtClean="0"/>
              <a:t>вона </a:t>
            </a:r>
            <a:r>
              <a:rPr lang="ru-RU" dirty="0"/>
              <a:t>є процесом свідомим у своїй основі. Можливість образного передбачення результатів власних дій </a:t>
            </a:r>
            <a:r>
              <a:rPr lang="ru-RU" dirty="0" smtClean="0"/>
              <a:t>надає спрямованісті.</a:t>
            </a:r>
          </a:p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0" y="0"/>
          <a:ext cx="522007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550560-1124-42AE-94F1-BA662AA0C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graphicEl>
                                              <a:dgm id="{68550560-1124-42AE-94F1-BA662AA0CB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4CA939-BCEB-4CEF-AF37-77867D47B6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graphicEl>
                                              <a:dgm id="{E44CA939-BCEB-4CEF-AF37-77867D47B6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96C947-2397-4B39-84D0-11B0323D36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graphicEl>
                                              <a:dgm id="{3496C947-2397-4B39-84D0-11B0323D36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13263F-0A3D-4804-967A-237F4ABCBC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graphicEl>
                                              <a:dgm id="{C413263F-0A3D-4804-967A-237F4ABCBC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A5E981-614D-409E-9735-6368F80EA8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graphicEl>
                                              <a:dgm id="{F0A5E981-614D-409E-9735-6368F80EA8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EB47D2-F3E8-45A8-BAB0-CA0958098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graphicEl>
                                              <a:dgm id="{AEEB47D2-F3E8-45A8-BAB0-CA0958098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використаної літератури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Ермолаева-Томина Л.Б. Психология художественного творчества: Учеб. пособие для вузов. - 2.е изд. - М.: Академический проект: Культура, 2005. - Гл.10, 13.</a:t>
            </a:r>
          </a:p>
          <a:p>
            <a:r>
              <a:rPr lang="uk-UA" dirty="0" smtClean="0"/>
              <a:t>Клименко В.В. Психологія творчості: Навч. посіб. - К.:Центр навчальної літератури, 2006. - С.319-364.</a:t>
            </a:r>
            <a:endParaRPr lang="ru-RU" dirty="0" smtClean="0"/>
          </a:p>
          <a:p>
            <a:r>
              <a:rPr lang="uk-UA" dirty="0" smtClean="0"/>
              <a:t>Основи психології/ За ред. О.В.Киричука, В.А.Роменця, - 3 вид. - К.:Либідь, 1997. - С.275-277, 281.</a:t>
            </a:r>
            <a:endParaRPr lang="ru-RU" dirty="0" smtClean="0"/>
          </a:p>
          <a:p>
            <a:r>
              <a:rPr lang="uk-UA" dirty="0" smtClean="0"/>
              <a:t>Пономарёв Я.А. Психология творчества. - М.,1976.</a:t>
            </a:r>
            <a:endParaRPr lang="ru-RU" dirty="0" smtClean="0"/>
          </a:p>
          <a:p>
            <a:r>
              <a:rPr lang="uk-UA" dirty="0" smtClean="0"/>
              <a:t>Психологія: Підручник/ За ред. Трофімова Ю.Л. - К.,1999.</a:t>
            </a:r>
            <a:endParaRPr lang="ru-RU" dirty="0" smtClean="0"/>
          </a:p>
          <a:p>
            <a:r>
              <a:rPr lang="uk-UA" dirty="0" smtClean="0"/>
              <a:t>Роменець В.А. Психологія творчості. - К.,2001.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Поняття про уяву. </a:t>
            </a:r>
          </a:p>
          <a:p>
            <a:r>
              <a:rPr lang="uk-UA" dirty="0" smtClean="0"/>
              <a:t>Принцип роботи уяви.</a:t>
            </a:r>
          </a:p>
          <a:p>
            <a:r>
              <a:rPr lang="uk-UA" dirty="0" smtClean="0"/>
              <a:t>Види уяви.</a:t>
            </a:r>
          </a:p>
          <a:p>
            <a:r>
              <a:rPr lang="uk-UA" dirty="0" smtClean="0"/>
              <a:t>Прийоми уяви.</a:t>
            </a:r>
          </a:p>
          <a:p>
            <a:r>
              <a:rPr lang="uk-UA" dirty="0" smtClean="0"/>
              <a:t>Форми уяви.</a:t>
            </a:r>
          </a:p>
          <a:p>
            <a:r>
              <a:rPr lang="uk-UA" dirty="0" smtClean="0"/>
              <a:t>Уява та творчість.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Поняття про уяву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Уява - психічний (інтелектуальний) процес створення образів предметів, ситуацій, обставин шляхом установлення нових зв'язків між відомими образами та знаннями</a:t>
            </a:r>
            <a:r>
              <a:rPr lang="ru-RU" dirty="0" smtClean="0"/>
              <a:t>.</a:t>
            </a:r>
          </a:p>
          <a:p>
            <a:r>
              <a:rPr lang="ru-RU" dirty="0"/>
              <a:t>Учені вважають, що уява виникла в людини як відповідь на потребу передбачати результат своєї праці і, крім того, пояснити незрозумілі події та явища природи.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Принцип роботи уяви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11C6D3-E062-4B8B-8420-515B25E61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711C6D3-E062-4B8B-8420-515B25E61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68967D-590B-471E-8059-A620F5D4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D68967D-590B-471E-8059-A620F5D4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AC6B91-514F-4F2C-A005-A03F10941C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8AC6B91-514F-4F2C-A005-A03F10941C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A91A51-5080-4E06-8870-72DEF3073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61A91A51-5080-4E06-8870-72DEF30738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EED1EE-38F5-43B5-959E-F5268F311B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2EED1EE-38F5-43B5-959E-F5268F311B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DF482A-371E-480A-B86E-C59823F66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ACDF482A-371E-480A-B86E-C59823F661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2D9393-889A-4915-A28B-584230FB91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C32D9393-889A-4915-A28B-584230FB91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5649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EDCF77-6DEF-462F-8ADE-6549ED800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AEDCF77-6DEF-462F-8ADE-6549ED8006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3E6F1B-F30D-4A3E-9795-901EACFE05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743E6F1B-F30D-4A3E-9795-901EACFE05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1E5FE8-25AC-4181-90B0-48AC1D49F2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C31E5FE8-25AC-4181-90B0-48AC1D49F2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4581A2-F3C6-4D06-B3F6-BB6541B91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494581A2-F3C6-4D06-B3F6-BB6541B91A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B0AEE6-BC88-4012-80F1-31D98AB043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56B0AEE6-BC88-4012-80F1-31D98AB043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BEA030-E426-4847-B291-92B4C4BF06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70BEA030-E426-4847-B291-92B4C4BF06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D73504-71EE-4CB8-A500-498D329D5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FCD73504-71EE-4CB8-A500-498D329D5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291264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7B4BC0-4195-46E4-9ED7-1AF513E17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227B4BC0-4195-46E4-9ED7-1AF513E17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369635-D1CB-44B3-AE96-5130517613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3D369635-D1CB-44B3-AE96-5130517613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6524B5-B476-4AE2-9A42-0667F1728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AA6524B5-B476-4AE2-9A42-0667F1728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065D67-B9B8-4446-B7B0-82CE5F0CC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BF065D67-B9B8-4446-B7B0-82CE5F0CCE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984681-A6AB-4D95-875B-C74B9006C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66984681-A6AB-4D95-875B-C74B9006CF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7884AD-D33B-4621-AFE2-E1CAD6E07A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BF7884AD-D33B-4621-AFE2-E1CAD6E07A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414E2-2618-4363-B6B9-D6DF3118F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114414E2-2618-4363-B6B9-D6DF3118F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24ABD8-F61D-4ED7-94C3-CC854E997C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graphicEl>
                                              <a:dgm id="{D224ABD8-F61D-4ED7-94C3-CC854E997C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8AB713-A07A-467F-98CB-263CBC202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988AB713-A07A-467F-98CB-263CBC202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49DD99-6BCE-4A7D-8F37-20185EF72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8549DD99-6BCE-4A7D-8F37-20185EF729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BCC83A-68AE-4C95-9034-08719BF67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BBCC83A-68AE-4C95-9034-08719BF67B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CD27C6-D8DC-4BE4-9935-281979BBB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2CD27C6-D8DC-4BE4-9935-281979BBB1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247585-5F35-4628-B258-1D5FCE6C4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D247585-5F35-4628-B258-1D5FCE6C42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5EEF0-35AF-4CA2-A79D-0C978D83DC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AEA5EEF0-35AF-4CA2-A79D-0C978D83DC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C650AE-2DA8-4883-85FD-238C95F89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54C650AE-2DA8-4883-85FD-238C95F898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95536" y="476672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3DE8D2-36D9-48A2-8305-394CE2609E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03DE8D2-36D9-48A2-8305-394CE2609E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7ACFEB-10F2-4D49-AD0D-224CDCD275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27ACFEB-10F2-4D49-AD0D-224CDCD275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F31A3C-1CEB-4B29-AE88-F74543B592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99F31A3C-1CEB-4B29-AE88-F74543B592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0E79A8-0F7D-4E45-9016-5C79FDD98B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9D0E79A8-0F7D-4E45-9016-5C79FDD98B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2365D0-04C8-42BC-9284-8CC5CD111B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3E2365D0-04C8-42BC-9284-8CC5CD111B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1E8C3C-764C-4BAD-AC10-B20DDC206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281E8C3C-764C-4BAD-AC10-B20DDC206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C16424-B000-4C57-BE1F-6D4726DF19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B7C16424-B000-4C57-BE1F-6D4726DF19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A0C939-6B02-4545-A28A-FC6C88579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8AA0C939-6B02-4545-A28A-FC6C885791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uk-UA" dirty="0" smtClean="0"/>
              <a:t>Форми уяви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C86EF0-3B09-42D1-B67B-6F2C9B245A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6BC86EF0-3B09-42D1-B67B-6F2C9B245A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41D3AA-A534-4F5F-802E-EAC70256A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D741D3AA-A534-4F5F-802E-EAC70256AF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E2326C-5421-480D-A488-5C6BC5BE8E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64E2326C-5421-480D-A488-5C6BC5BE8E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A7B5C2-07BC-41E2-A58E-2375C943C7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graphicEl>
                                              <a:dgm id="{CCA7B5C2-07BC-41E2-A58E-2375C943C7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E535D4-EB14-4791-A9E2-9C8AD8FC2B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EBE535D4-EB14-4791-A9E2-9C8AD8FC2B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6D8FAA-DAA9-4692-B400-C55C3A993D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graphicEl>
                                              <a:dgm id="{946D8FAA-DAA9-4692-B400-C55C3A993D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AtOnc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162</TotalTime>
  <Words>808</Words>
  <Application>Microsoft Office PowerPoint</Application>
  <PresentationFormat>Экран (4:3)</PresentationFormat>
  <Paragraphs>96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МІНІСТЕРСТВО ОСВІТИ І НАУКИ УКРАЇНИ МІНІСТЕРСТВО КУЛЬТУРИ І ТУРИЗМУ УКРАЇНИ Національна академія керівних кадрів культури і мистецтв Інститут мистецтв Кафедра режисури </vt:lpstr>
      <vt:lpstr>ПЛАН</vt:lpstr>
      <vt:lpstr>Поняття про уяву</vt:lpstr>
      <vt:lpstr>Принцип роботи уяви</vt:lpstr>
      <vt:lpstr>Слайд 5</vt:lpstr>
      <vt:lpstr>Слайд 6</vt:lpstr>
      <vt:lpstr>Слайд 7</vt:lpstr>
      <vt:lpstr>Слайд 8</vt:lpstr>
      <vt:lpstr>Форми уяви</vt:lpstr>
      <vt:lpstr>Уява і творчість</vt:lpstr>
      <vt:lpstr>Список використаної літератури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</cp:revision>
  <dcterms:created xsi:type="dcterms:W3CDTF">2015-02-23T18:32:22Z</dcterms:created>
  <dcterms:modified xsi:type="dcterms:W3CDTF">2015-02-28T08:02:34Z</dcterms:modified>
</cp:coreProperties>
</file>